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61" r:id="rId9"/>
    <p:sldId id="273" r:id="rId10"/>
  </p:sldIdLst>
  <p:sldSz cx="9144000" cy="6858000" type="screen4x3"/>
  <p:notesSz cx="6858000" cy="9144000"/>
  <p:embeddedFontLst>
    <p:embeddedFont>
      <p:font typeface="Verdana" pitchFamily="34" charset="0"/>
      <p:regular r:id="rId12"/>
      <p:bold r:id="rId13"/>
      <p:italic r:id="rId14"/>
      <p:boldItalic r:id="rId15"/>
    </p:embeddedFont>
    <p:embeddedFont>
      <p:font typeface="Segoe Print" pitchFamily="2" charset="0"/>
      <p:regular r:id="rId16"/>
      <p:bold r:id="rId17"/>
    </p:embeddedFont>
    <p:embeddedFont>
      <p:font typeface="aaaiight!" pitchFamily="34" charset="0"/>
      <p:regular r:id="rId18"/>
    </p:embeddedFont>
    <p:embeddedFont>
      <p:font typeface="Calibri" pitchFamily="3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278" y="-9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3214678" y="6357958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2: Collaborative Working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AO6</a:t>
            </a:r>
            <a:r>
              <a:rPr lang="en-GB" dirty="0" smtClean="0"/>
              <a:t> </a:t>
            </a:r>
            <a:r>
              <a:rPr lang="en-GB" dirty="0" smtClean="0"/>
              <a:t>– </a:t>
            </a:r>
            <a:r>
              <a:rPr lang="en-GB" dirty="0" smtClean="0"/>
              <a:t>Collaboratively Review Results and Produce Final Product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2: Collaborative Working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15" descr="C:\Users\maddamsn\Pictures\Microsoft Clip Organizer\j0290348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90299" y="5214950"/>
            <a:ext cx="2953701" cy="1214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Group 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 will be working in your groups to complete the work for this Assessment Objective.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3000364" y="3214686"/>
            <a:ext cx="2882683" cy="2384922"/>
            <a:chOff x="5214942" y="2615704"/>
            <a:chExt cx="2882683" cy="2384922"/>
          </a:xfrm>
        </p:grpSpPr>
        <p:grpSp>
          <p:nvGrpSpPr>
            <p:cNvPr id="5" name="Group 228"/>
            <p:cNvGrpSpPr/>
            <p:nvPr/>
          </p:nvGrpSpPr>
          <p:grpSpPr>
            <a:xfrm rot="21174700">
              <a:off x="5270251" y="2615704"/>
              <a:ext cx="2827372" cy="1071570"/>
              <a:chOff x="1428727" y="2786058"/>
              <a:chExt cx="3769830" cy="1428760"/>
            </a:xfrm>
          </p:grpSpPr>
          <p:grpSp>
            <p:nvGrpSpPr>
              <p:cNvPr id="161" name="Group 63"/>
              <p:cNvGrpSpPr>
                <a:grpSpLocks/>
              </p:cNvGrpSpPr>
              <p:nvPr/>
            </p:nvGrpSpPr>
            <p:grpSpPr bwMode="auto">
              <a:xfrm>
                <a:off x="1428727" y="2786058"/>
                <a:ext cx="2451830" cy="1410239"/>
                <a:chOff x="1824" y="633"/>
                <a:chExt cx="2494" cy="1436"/>
              </a:xfrm>
              <a:solidFill>
                <a:srgbClr val="FFC000"/>
              </a:solidFill>
            </p:grpSpPr>
            <p:sp>
              <p:nvSpPr>
                <p:cNvPr id="163" name="Puzzle3"/>
                <p:cNvSpPr>
                  <a:spLocks noEditPoints="1" noChangeArrowheads="1"/>
                </p:cNvSpPr>
                <p:nvPr/>
              </p:nvSpPr>
              <p:spPr bwMode="auto">
                <a:xfrm>
                  <a:off x="3204" y="633"/>
                  <a:ext cx="1114" cy="1436"/>
                </a:xfrm>
                <a:custGeom>
                  <a:avLst/>
                  <a:gdLst>
                    <a:gd name="T0" fmla="*/ 10391 w 21600"/>
                    <a:gd name="T1" fmla="*/ 15806 h 21600"/>
                    <a:gd name="T2" fmla="*/ 20551 w 21600"/>
                    <a:gd name="T3" fmla="*/ 21088 h 21600"/>
                    <a:gd name="T4" fmla="*/ 13180 w 21600"/>
                    <a:gd name="T5" fmla="*/ 13801 h 21600"/>
                    <a:gd name="T6" fmla="*/ 20551 w 21600"/>
                    <a:gd name="T7" fmla="*/ 7025 h 21600"/>
                    <a:gd name="T8" fmla="*/ 10500 w 21600"/>
                    <a:gd name="T9" fmla="*/ 52 h 21600"/>
                    <a:gd name="T10" fmla="*/ 692 w 21600"/>
                    <a:gd name="T11" fmla="*/ 6802 h 21600"/>
                    <a:gd name="T12" fmla="*/ 8064 w 21600"/>
                    <a:gd name="T13" fmla="*/ 13526 h 21600"/>
                    <a:gd name="T14" fmla="*/ 692 w 21600"/>
                    <a:gd name="T15" fmla="*/ 21088 h 21600"/>
                    <a:gd name="T16" fmla="*/ 2273 w 21600"/>
                    <a:gd name="T17" fmla="*/ 7719 h 21600"/>
                    <a:gd name="T18" fmla="*/ 19149 w 21600"/>
                    <a:gd name="T19" fmla="*/ 202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6625" y="20892"/>
                      </a:moveTo>
                      <a:lnTo>
                        <a:pt x="7105" y="21023"/>
                      </a:lnTo>
                      <a:lnTo>
                        <a:pt x="7513" y="21088"/>
                      </a:lnTo>
                      <a:lnTo>
                        <a:pt x="7922" y="21115"/>
                      </a:lnTo>
                      <a:lnTo>
                        <a:pt x="8242" y="21115"/>
                      </a:lnTo>
                      <a:lnTo>
                        <a:pt x="8544" y="21062"/>
                      </a:lnTo>
                      <a:lnTo>
                        <a:pt x="8810" y="20997"/>
                      </a:lnTo>
                      <a:lnTo>
                        <a:pt x="9023" y="20892"/>
                      </a:lnTo>
                      <a:lnTo>
                        <a:pt x="9148" y="20761"/>
                      </a:lnTo>
                      <a:lnTo>
                        <a:pt x="9290" y="20616"/>
                      </a:lnTo>
                      <a:lnTo>
                        <a:pt x="9361" y="20459"/>
                      </a:lnTo>
                      <a:lnTo>
                        <a:pt x="9396" y="20289"/>
                      </a:lnTo>
                      <a:lnTo>
                        <a:pt x="9396" y="20092"/>
                      </a:lnTo>
                      <a:lnTo>
                        <a:pt x="9325" y="19909"/>
                      </a:lnTo>
                      <a:lnTo>
                        <a:pt x="9219" y="19738"/>
                      </a:lnTo>
                      <a:lnTo>
                        <a:pt x="9094" y="19555"/>
                      </a:lnTo>
                      <a:lnTo>
                        <a:pt x="8917" y="19384"/>
                      </a:lnTo>
                      <a:lnTo>
                        <a:pt x="8650" y="19162"/>
                      </a:lnTo>
                      <a:lnTo>
                        <a:pt x="8437" y="18900"/>
                      </a:lnTo>
                      <a:lnTo>
                        <a:pt x="8277" y="18624"/>
                      </a:lnTo>
                      <a:lnTo>
                        <a:pt x="8135" y="18349"/>
                      </a:lnTo>
                      <a:lnTo>
                        <a:pt x="8028" y="18048"/>
                      </a:lnTo>
                      <a:lnTo>
                        <a:pt x="7993" y="17746"/>
                      </a:lnTo>
                      <a:lnTo>
                        <a:pt x="7993" y="17471"/>
                      </a:lnTo>
                      <a:lnTo>
                        <a:pt x="8028" y="17169"/>
                      </a:lnTo>
                      <a:lnTo>
                        <a:pt x="8135" y="16920"/>
                      </a:lnTo>
                      <a:lnTo>
                        <a:pt x="8277" y="16671"/>
                      </a:lnTo>
                      <a:lnTo>
                        <a:pt x="8366" y="16540"/>
                      </a:lnTo>
                      <a:lnTo>
                        <a:pt x="8473" y="16409"/>
                      </a:lnTo>
                      <a:lnTo>
                        <a:pt x="8615" y="16317"/>
                      </a:lnTo>
                      <a:lnTo>
                        <a:pt x="8739" y="16213"/>
                      </a:lnTo>
                      <a:lnTo>
                        <a:pt x="8881" y="16134"/>
                      </a:lnTo>
                      <a:lnTo>
                        <a:pt x="9059" y="16055"/>
                      </a:lnTo>
                      <a:lnTo>
                        <a:pt x="9254" y="15990"/>
                      </a:lnTo>
                      <a:lnTo>
                        <a:pt x="9432" y="15911"/>
                      </a:lnTo>
                      <a:lnTo>
                        <a:pt x="9663" y="15885"/>
                      </a:lnTo>
                      <a:lnTo>
                        <a:pt x="9876" y="15833"/>
                      </a:lnTo>
                      <a:lnTo>
                        <a:pt x="10142" y="15806"/>
                      </a:lnTo>
                      <a:lnTo>
                        <a:pt x="10391" y="15806"/>
                      </a:lnTo>
                      <a:lnTo>
                        <a:pt x="10728" y="15806"/>
                      </a:lnTo>
                      <a:lnTo>
                        <a:pt x="10995" y="15806"/>
                      </a:lnTo>
                      <a:lnTo>
                        <a:pt x="11279" y="15833"/>
                      </a:lnTo>
                      <a:lnTo>
                        <a:pt x="11546" y="15885"/>
                      </a:lnTo>
                      <a:lnTo>
                        <a:pt x="11776" y="15937"/>
                      </a:lnTo>
                      <a:lnTo>
                        <a:pt x="12025" y="15990"/>
                      </a:lnTo>
                      <a:lnTo>
                        <a:pt x="12221" y="16055"/>
                      </a:lnTo>
                      <a:lnTo>
                        <a:pt x="12434" y="16134"/>
                      </a:lnTo>
                      <a:lnTo>
                        <a:pt x="12611" y="16213"/>
                      </a:lnTo>
                      <a:lnTo>
                        <a:pt x="12771" y="16317"/>
                      </a:lnTo>
                      <a:lnTo>
                        <a:pt x="12913" y="16409"/>
                      </a:lnTo>
                      <a:lnTo>
                        <a:pt x="13038" y="16514"/>
                      </a:lnTo>
                      <a:lnTo>
                        <a:pt x="13251" y="16737"/>
                      </a:lnTo>
                      <a:lnTo>
                        <a:pt x="13428" y="16986"/>
                      </a:lnTo>
                      <a:lnTo>
                        <a:pt x="13517" y="17248"/>
                      </a:lnTo>
                      <a:lnTo>
                        <a:pt x="13588" y="17523"/>
                      </a:lnTo>
                      <a:lnTo>
                        <a:pt x="13588" y="17799"/>
                      </a:lnTo>
                      <a:lnTo>
                        <a:pt x="13517" y="18074"/>
                      </a:lnTo>
                      <a:lnTo>
                        <a:pt x="13428" y="18323"/>
                      </a:lnTo>
                      <a:lnTo>
                        <a:pt x="13286" y="18572"/>
                      </a:lnTo>
                      <a:lnTo>
                        <a:pt x="13109" y="18808"/>
                      </a:lnTo>
                      <a:lnTo>
                        <a:pt x="12878" y="19031"/>
                      </a:lnTo>
                      <a:lnTo>
                        <a:pt x="12434" y="19411"/>
                      </a:lnTo>
                      <a:lnTo>
                        <a:pt x="12132" y="19738"/>
                      </a:lnTo>
                      <a:lnTo>
                        <a:pt x="12025" y="19856"/>
                      </a:lnTo>
                      <a:lnTo>
                        <a:pt x="11919" y="20014"/>
                      </a:lnTo>
                      <a:lnTo>
                        <a:pt x="11883" y="20132"/>
                      </a:lnTo>
                      <a:lnTo>
                        <a:pt x="11883" y="20263"/>
                      </a:lnTo>
                      <a:lnTo>
                        <a:pt x="11883" y="20394"/>
                      </a:lnTo>
                      <a:lnTo>
                        <a:pt x="11954" y="20485"/>
                      </a:lnTo>
                      <a:lnTo>
                        <a:pt x="12061" y="20590"/>
                      </a:lnTo>
                      <a:lnTo>
                        <a:pt x="12185" y="20695"/>
                      </a:lnTo>
                      <a:lnTo>
                        <a:pt x="12327" y="20787"/>
                      </a:lnTo>
                      <a:lnTo>
                        <a:pt x="12540" y="20892"/>
                      </a:lnTo>
                      <a:lnTo>
                        <a:pt x="12771" y="20997"/>
                      </a:lnTo>
                      <a:lnTo>
                        <a:pt x="13073" y="21088"/>
                      </a:lnTo>
                      <a:lnTo>
                        <a:pt x="13428" y="21193"/>
                      </a:lnTo>
                      <a:lnTo>
                        <a:pt x="13873" y="21298"/>
                      </a:lnTo>
                      <a:lnTo>
                        <a:pt x="14317" y="21390"/>
                      </a:lnTo>
                      <a:lnTo>
                        <a:pt x="14778" y="21468"/>
                      </a:lnTo>
                      <a:lnTo>
                        <a:pt x="15294" y="21547"/>
                      </a:lnTo>
                      <a:lnTo>
                        <a:pt x="15809" y="21600"/>
                      </a:lnTo>
                      <a:lnTo>
                        <a:pt x="16359" y="21652"/>
                      </a:lnTo>
                      <a:lnTo>
                        <a:pt x="16875" y="21678"/>
                      </a:lnTo>
                      <a:lnTo>
                        <a:pt x="17407" y="21678"/>
                      </a:lnTo>
                      <a:lnTo>
                        <a:pt x="17958" y="21678"/>
                      </a:lnTo>
                      <a:lnTo>
                        <a:pt x="18473" y="21652"/>
                      </a:lnTo>
                      <a:lnTo>
                        <a:pt x="18953" y="21573"/>
                      </a:lnTo>
                      <a:lnTo>
                        <a:pt x="19397" y="21495"/>
                      </a:lnTo>
                      <a:lnTo>
                        <a:pt x="19841" y="21390"/>
                      </a:lnTo>
                      <a:lnTo>
                        <a:pt x="20214" y="21272"/>
                      </a:lnTo>
                      <a:lnTo>
                        <a:pt x="20551" y="21088"/>
                      </a:lnTo>
                      <a:lnTo>
                        <a:pt x="20480" y="20787"/>
                      </a:lnTo>
                      <a:lnTo>
                        <a:pt x="20409" y="20485"/>
                      </a:lnTo>
                      <a:lnTo>
                        <a:pt x="20356" y="20158"/>
                      </a:lnTo>
                      <a:lnTo>
                        <a:pt x="20356" y="19804"/>
                      </a:lnTo>
                      <a:lnTo>
                        <a:pt x="20321" y="19083"/>
                      </a:lnTo>
                      <a:lnTo>
                        <a:pt x="20356" y="18349"/>
                      </a:lnTo>
                      <a:lnTo>
                        <a:pt x="20409" y="17641"/>
                      </a:lnTo>
                      <a:lnTo>
                        <a:pt x="20480" y="17012"/>
                      </a:lnTo>
                      <a:lnTo>
                        <a:pt x="20551" y="16488"/>
                      </a:lnTo>
                      <a:lnTo>
                        <a:pt x="20551" y="16055"/>
                      </a:lnTo>
                      <a:lnTo>
                        <a:pt x="20551" y="15911"/>
                      </a:lnTo>
                      <a:lnTo>
                        <a:pt x="20445" y="15754"/>
                      </a:lnTo>
                      <a:lnTo>
                        <a:pt x="20356" y="15610"/>
                      </a:lnTo>
                      <a:lnTo>
                        <a:pt x="20178" y="15452"/>
                      </a:lnTo>
                      <a:lnTo>
                        <a:pt x="20001" y="15334"/>
                      </a:lnTo>
                      <a:lnTo>
                        <a:pt x="19770" y="15230"/>
                      </a:lnTo>
                      <a:lnTo>
                        <a:pt x="19521" y="15125"/>
                      </a:lnTo>
                      <a:lnTo>
                        <a:pt x="19290" y="15059"/>
                      </a:lnTo>
                      <a:lnTo>
                        <a:pt x="19024" y="15007"/>
                      </a:lnTo>
                      <a:lnTo>
                        <a:pt x="18740" y="14954"/>
                      </a:lnTo>
                      <a:lnTo>
                        <a:pt x="18509" y="14954"/>
                      </a:lnTo>
                      <a:lnTo>
                        <a:pt x="18225" y="14954"/>
                      </a:lnTo>
                      <a:lnTo>
                        <a:pt x="17994" y="15007"/>
                      </a:lnTo>
                      <a:lnTo>
                        <a:pt x="17763" y="15085"/>
                      </a:lnTo>
                      <a:lnTo>
                        <a:pt x="17550" y="15177"/>
                      </a:lnTo>
                      <a:lnTo>
                        <a:pt x="17372" y="15308"/>
                      </a:lnTo>
                      <a:lnTo>
                        <a:pt x="17176" y="15426"/>
                      </a:lnTo>
                      <a:lnTo>
                        <a:pt x="16928" y="15557"/>
                      </a:lnTo>
                      <a:lnTo>
                        <a:pt x="16661" y="15636"/>
                      </a:lnTo>
                      <a:lnTo>
                        <a:pt x="16359" y="15688"/>
                      </a:lnTo>
                      <a:lnTo>
                        <a:pt x="16022" y="15715"/>
                      </a:lnTo>
                      <a:lnTo>
                        <a:pt x="15667" y="15688"/>
                      </a:lnTo>
                      <a:lnTo>
                        <a:pt x="15294" y="15662"/>
                      </a:lnTo>
                      <a:lnTo>
                        <a:pt x="14956" y="15583"/>
                      </a:lnTo>
                      <a:lnTo>
                        <a:pt x="14619" y="15479"/>
                      </a:lnTo>
                      <a:lnTo>
                        <a:pt x="14281" y="15334"/>
                      </a:lnTo>
                      <a:lnTo>
                        <a:pt x="13961" y="15177"/>
                      </a:lnTo>
                      <a:lnTo>
                        <a:pt x="13695" y="14981"/>
                      </a:lnTo>
                      <a:lnTo>
                        <a:pt x="13588" y="14850"/>
                      </a:lnTo>
                      <a:lnTo>
                        <a:pt x="13482" y="14732"/>
                      </a:lnTo>
                      <a:lnTo>
                        <a:pt x="13393" y="14600"/>
                      </a:lnTo>
                      <a:lnTo>
                        <a:pt x="13322" y="14456"/>
                      </a:lnTo>
                      <a:lnTo>
                        <a:pt x="13251" y="14299"/>
                      </a:lnTo>
                      <a:lnTo>
                        <a:pt x="13215" y="14155"/>
                      </a:lnTo>
                      <a:lnTo>
                        <a:pt x="13180" y="13971"/>
                      </a:lnTo>
                      <a:lnTo>
                        <a:pt x="13180" y="13801"/>
                      </a:lnTo>
                      <a:lnTo>
                        <a:pt x="13180" y="13591"/>
                      </a:lnTo>
                      <a:lnTo>
                        <a:pt x="13215" y="13395"/>
                      </a:lnTo>
                      <a:lnTo>
                        <a:pt x="13251" y="13198"/>
                      </a:lnTo>
                      <a:lnTo>
                        <a:pt x="13322" y="13015"/>
                      </a:lnTo>
                      <a:lnTo>
                        <a:pt x="13393" y="12870"/>
                      </a:lnTo>
                      <a:lnTo>
                        <a:pt x="13482" y="12713"/>
                      </a:lnTo>
                      <a:lnTo>
                        <a:pt x="13588" y="12569"/>
                      </a:lnTo>
                      <a:lnTo>
                        <a:pt x="13730" y="12438"/>
                      </a:lnTo>
                      <a:lnTo>
                        <a:pt x="13997" y="12215"/>
                      </a:lnTo>
                      <a:lnTo>
                        <a:pt x="14334" y="12005"/>
                      </a:lnTo>
                      <a:lnTo>
                        <a:pt x="14690" y="11861"/>
                      </a:lnTo>
                      <a:lnTo>
                        <a:pt x="15063" y="11756"/>
                      </a:lnTo>
                      <a:lnTo>
                        <a:pt x="15436" y="11678"/>
                      </a:lnTo>
                      <a:lnTo>
                        <a:pt x="15809" y="11638"/>
                      </a:lnTo>
                      <a:lnTo>
                        <a:pt x="16182" y="11638"/>
                      </a:lnTo>
                      <a:lnTo>
                        <a:pt x="16555" y="11678"/>
                      </a:lnTo>
                      <a:lnTo>
                        <a:pt x="16910" y="11730"/>
                      </a:lnTo>
                      <a:lnTo>
                        <a:pt x="17248" y="11835"/>
                      </a:lnTo>
                      <a:lnTo>
                        <a:pt x="17514" y="11966"/>
                      </a:lnTo>
                      <a:lnTo>
                        <a:pt x="17763" y="12110"/>
                      </a:lnTo>
                      <a:lnTo>
                        <a:pt x="17887" y="12215"/>
                      </a:lnTo>
                      <a:lnTo>
                        <a:pt x="18065" y="12307"/>
                      </a:lnTo>
                      <a:lnTo>
                        <a:pt x="18260" y="12412"/>
                      </a:lnTo>
                      <a:lnTo>
                        <a:pt x="18438" y="12464"/>
                      </a:lnTo>
                      <a:lnTo>
                        <a:pt x="18669" y="12543"/>
                      </a:lnTo>
                      <a:lnTo>
                        <a:pt x="18882" y="12569"/>
                      </a:lnTo>
                      <a:lnTo>
                        <a:pt x="19113" y="12595"/>
                      </a:lnTo>
                      <a:lnTo>
                        <a:pt x="19361" y="12608"/>
                      </a:lnTo>
                      <a:lnTo>
                        <a:pt x="19592" y="12608"/>
                      </a:lnTo>
                      <a:lnTo>
                        <a:pt x="19841" y="12595"/>
                      </a:lnTo>
                      <a:lnTo>
                        <a:pt x="20072" y="12543"/>
                      </a:lnTo>
                      <a:lnTo>
                        <a:pt x="20321" y="12490"/>
                      </a:lnTo>
                      <a:lnTo>
                        <a:pt x="20551" y="12438"/>
                      </a:lnTo>
                      <a:lnTo>
                        <a:pt x="20800" y="12333"/>
                      </a:lnTo>
                      <a:lnTo>
                        <a:pt x="20996" y="12241"/>
                      </a:lnTo>
                      <a:lnTo>
                        <a:pt x="21244" y="12110"/>
                      </a:lnTo>
                      <a:lnTo>
                        <a:pt x="21298" y="12032"/>
                      </a:lnTo>
                      <a:lnTo>
                        <a:pt x="21404" y="11966"/>
                      </a:lnTo>
                      <a:lnTo>
                        <a:pt x="21475" y="11861"/>
                      </a:lnTo>
                      <a:lnTo>
                        <a:pt x="21511" y="11730"/>
                      </a:lnTo>
                      <a:lnTo>
                        <a:pt x="21617" y="11481"/>
                      </a:lnTo>
                      <a:lnTo>
                        <a:pt x="21653" y="11180"/>
                      </a:lnTo>
                      <a:lnTo>
                        <a:pt x="21653" y="10826"/>
                      </a:lnTo>
                      <a:lnTo>
                        <a:pt x="21653" y="10472"/>
                      </a:lnTo>
                      <a:lnTo>
                        <a:pt x="21582" y="10092"/>
                      </a:lnTo>
                      <a:lnTo>
                        <a:pt x="21511" y="9725"/>
                      </a:lnTo>
                      <a:lnTo>
                        <a:pt x="21298" y="8912"/>
                      </a:lnTo>
                      <a:lnTo>
                        <a:pt x="21067" y="8191"/>
                      </a:lnTo>
                      <a:lnTo>
                        <a:pt x="20800" y="7536"/>
                      </a:lnTo>
                      <a:lnTo>
                        <a:pt x="20551" y="7025"/>
                      </a:lnTo>
                      <a:lnTo>
                        <a:pt x="20001" y="7103"/>
                      </a:lnTo>
                      <a:lnTo>
                        <a:pt x="19432" y="7156"/>
                      </a:lnTo>
                      <a:lnTo>
                        <a:pt x="18846" y="7208"/>
                      </a:lnTo>
                      <a:lnTo>
                        <a:pt x="18225" y="7208"/>
                      </a:lnTo>
                      <a:lnTo>
                        <a:pt x="17656" y="7208"/>
                      </a:lnTo>
                      <a:lnTo>
                        <a:pt x="17070" y="7182"/>
                      </a:lnTo>
                      <a:lnTo>
                        <a:pt x="16484" y="7156"/>
                      </a:lnTo>
                      <a:lnTo>
                        <a:pt x="15986" y="7103"/>
                      </a:lnTo>
                      <a:lnTo>
                        <a:pt x="14992" y="6999"/>
                      </a:lnTo>
                      <a:lnTo>
                        <a:pt x="14210" y="6907"/>
                      </a:lnTo>
                      <a:lnTo>
                        <a:pt x="13695" y="6828"/>
                      </a:lnTo>
                      <a:lnTo>
                        <a:pt x="13517" y="6802"/>
                      </a:lnTo>
                      <a:lnTo>
                        <a:pt x="13073" y="6645"/>
                      </a:lnTo>
                      <a:lnTo>
                        <a:pt x="12700" y="6474"/>
                      </a:lnTo>
                      <a:lnTo>
                        <a:pt x="12363" y="6304"/>
                      </a:lnTo>
                      <a:lnTo>
                        <a:pt x="12132" y="6094"/>
                      </a:lnTo>
                      <a:lnTo>
                        <a:pt x="11919" y="5871"/>
                      </a:lnTo>
                      <a:lnTo>
                        <a:pt x="11776" y="5649"/>
                      </a:lnTo>
                      <a:lnTo>
                        <a:pt x="11688" y="5413"/>
                      </a:lnTo>
                      <a:lnTo>
                        <a:pt x="11617" y="5190"/>
                      </a:lnTo>
                      <a:lnTo>
                        <a:pt x="11617" y="4941"/>
                      </a:lnTo>
                      <a:lnTo>
                        <a:pt x="11652" y="4718"/>
                      </a:lnTo>
                      <a:lnTo>
                        <a:pt x="11723" y="4482"/>
                      </a:lnTo>
                      <a:lnTo>
                        <a:pt x="11812" y="4285"/>
                      </a:lnTo>
                      <a:lnTo>
                        <a:pt x="11919" y="4089"/>
                      </a:lnTo>
                      <a:lnTo>
                        <a:pt x="12096" y="3905"/>
                      </a:lnTo>
                      <a:lnTo>
                        <a:pt x="12292" y="3735"/>
                      </a:lnTo>
                      <a:lnTo>
                        <a:pt x="12505" y="3604"/>
                      </a:lnTo>
                      <a:lnTo>
                        <a:pt x="12700" y="3460"/>
                      </a:lnTo>
                      <a:lnTo>
                        <a:pt x="12878" y="3250"/>
                      </a:lnTo>
                      <a:lnTo>
                        <a:pt x="13038" y="3027"/>
                      </a:lnTo>
                      <a:lnTo>
                        <a:pt x="13180" y="2752"/>
                      </a:lnTo>
                      <a:lnTo>
                        <a:pt x="13286" y="2477"/>
                      </a:lnTo>
                      <a:lnTo>
                        <a:pt x="13322" y="2175"/>
                      </a:lnTo>
                      <a:lnTo>
                        <a:pt x="13357" y="1874"/>
                      </a:lnTo>
                      <a:lnTo>
                        <a:pt x="13286" y="1572"/>
                      </a:lnTo>
                      <a:lnTo>
                        <a:pt x="13180" y="1271"/>
                      </a:lnTo>
                      <a:lnTo>
                        <a:pt x="13038" y="983"/>
                      </a:lnTo>
                      <a:lnTo>
                        <a:pt x="12949" y="865"/>
                      </a:lnTo>
                      <a:lnTo>
                        <a:pt x="12807" y="733"/>
                      </a:lnTo>
                      <a:lnTo>
                        <a:pt x="12665" y="616"/>
                      </a:lnTo>
                      <a:lnTo>
                        <a:pt x="12505" y="511"/>
                      </a:lnTo>
                      <a:lnTo>
                        <a:pt x="12327" y="406"/>
                      </a:lnTo>
                      <a:lnTo>
                        <a:pt x="12132" y="314"/>
                      </a:lnTo>
                      <a:lnTo>
                        <a:pt x="11883" y="235"/>
                      </a:lnTo>
                      <a:lnTo>
                        <a:pt x="11652" y="183"/>
                      </a:lnTo>
                      <a:lnTo>
                        <a:pt x="11368" y="104"/>
                      </a:lnTo>
                      <a:lnTo>
                        <a:pt x="11101" y="78"/>
                      </a:lnTo>
                      <a:lnTo>
                        <a:pt x="10800" y="52"/>
                      </a:lnTo>
                      <a:lnTo>
                        <a:pt x="10444" y="52"/>
                      </a:lnTo>
                      <a:lnTo>
                        <a:pt x="10142" y="52"/>
                      </a:lnTo>
                      <a:lnTo>
                        <a:pt x="9840" y="78"/>
                      </a:lnTo>
                      <a:lnTo>
                        <a:pt x="9574" y="104"/>
                      </a:lnTo>
                      <a:lnTo>
                        <a:pt x="9325" y="157"/>
                      </a:lnTo>
                      <a:lnTo>
                        <a:pt x="9094" y="209"/>
                      </a:lnTo>
                      <a:lnTo>
                        <a:pt x="8846" y="262"/>
                      </a:lnTo>
                      <a:lnTo>
                        <a:pt x="8650" y="340"/>
                      </a:lnTo>
                      <a:lnTo>
                        <a:pt x="8437" y="432"/>
                      </a:lnTo>
                      <a:lnTo>
                        <a:pt x="8277" y="511"/>
                      </a:lnTo>
                      <a:lnTo>
                        <a:pt x="8100" y="616"/>
                      </a:lnTo>
                      <a:lnTo>
                        <a:pt x="7957" y="707"/>
                      </a:lnTo>
                      <a:lnTo>
                        <a:pt x="7833" y="838"/>
                      </a:lnTo>
                      <a:lnTo>
                        <a:pt x="7620" y="1061"/>
                      </a:lnTo>
                      <a:lnTo>
                        <a:pt x="7442" y="1336"/>
                      </a:lnTo>
                      <a:lnTo>
                        <a:pt x="7353" y="1599"/>
                      </a:lnTo>
                      <a:lnTo>
                        <a:pt x="7318" y="1900"/>
                      </a:lnTo>
                      <a:lnTo>
                        <a:pt x="7318" y="2175"/>
                      </a:lnTo>
                      <a:lnTo>
                        <a:pt x="7353" y="2450"/>
                      </a:lnTo>
                      <a:lnTo>
                        <a:pt x="7442" y="2726"/>
                      </a:lnTo>
                      <a:lnTo>
                        <a:pt x="7620" y="2975"/>
                      </a:lnTo>
                      <a:lnTo>
                        <a:pt x="7833" y="3198"/>
                      </a:lnTo>
                      <a:lnTo>
                        <a:pt x="8064" y="3433"/>
                      </a:lnTo>
                      <a:lnTo>
                        <a:pt x="8295" y="3630"/>
                      </a:lnTo>
                      <a:lnTo>
                        <a:pt x="8508" y="3853"/>
                      </a:lnTo>
                      <a:lnTo>
                        <a:pt x="8686" y="4089"/>
                      </a:lnTo>
                      <a:lnTo>
                        <a:pt x="8775" y="4312"/>
                      </a:lnTo>
                      <a:lnTo>
                        <a:pt x="8846" y="4561"/>
                      </a:lnTo>
                      <a:lnTo>
                        <a:pt x="8846" y="4810"/>
                      </a:lnTo>
                      <a:lnTo>
                        <a:pt x="8810" y="5059"/>
                      </a:lnTo>
                      <a:lnTo>
                        <a:pt x="8721" y="5295"/>
                      </a:lnTo>
                      <a:lnTo>
                        <a:pt x="8579" y="5544"/>
                      </a:lnTo>
                      <a:lnTo>
                        <a:pt x="8366" y="5766"/>
                      </a:lnTo>
                      <a:lnTo>
                        <a:pt x="8135" y="5976"/>
                      </a:lnTo>
                      <a:lnTo>
                        <a:pt x="7833" y="6199"/>
                      </a:lnTo>
                      <a:lnTo>
                        <a:pt x="7478" y="6369"/>
                      </a:lnTo>
                      <a:lnTo>
                        <a:pt x="7069" y="6527"/>
                      </a:lnTo>
                      <a:lnTo>
                        <a:pt x="6590" y="6671"/>
                      </a:lnTo>
                      <a:lnTo>
                        <a:pt x="6092" y="6802"/>
                      </a:lnTo>
                      <a:lnTo>
                        <a:pt x="5684" y="6802"/>
                      </a:lnTo>
                      <a:lnTo>
                        <a:pt x="5133" y="6802"/>
                      </a:lnTo>
                      <a:lnTo>
                        <a:pt x="4547" y="6802"/>
                      </a:lnTo>
                      <a:lnTo>
                        <a:pt x="3872" y="6802"/>
                      </a:lnTo>
                      <a:lnTo>
                        <a:pt x="3144" y="6802"/>
                      </a:lnTo>
                      <a:lnTo>
                        <a:pt x="2362" y="6802"/>
                      </a:lnTo>
                      <a:lnTo>
                        <a:pt x="1545" y="6802"/>
                      </a:lnTo>
                      <a:lnTo>
                        <a:pt x="692" y="6802"/>
                      </a:lnTo>
                      <a:lnTo>
                        <a:pt x="586" y="7234"/>
                      </a:lnTo>
                      <a:lnTo>
                        <a:pt x="461" y="7837"/>
                      </a:lnTo>
                      <a:lnTo>
                        <a:pt x="355" y="8493"/>
                      </a:lnTo>
                      <a:lnTo>
                        <a:pt x="248" y="9187"/>
                      </a:lnTo>
                      <a:lnTo>
                        <a:pt x="142" y="9869"/>
                      </a:lnTo>
                      <a:lnTo>
                        <a:pt x="106" y="10498"/>
                      </a:lnTo>
                      <a:lnTo>
                        <a:pt x="106" y="10983"/>
                      </a:lnTo>
                      <a:lnTo>
                        <a:pt x="106" y="11311"/>
                      </a:lnTo>
                      <a:lnTo>
                        <a:pt x="213" y="11481"/>
                      </a:lnTo>
                      <a:lnTo>
                        <a:pt x="319" y="11651"/>
                      </a:lnTo>
                      <a:lnTo>
                        <a:pt x="497" y="11783"/>
                      </a:lnTo>
                      <a:lnTo>
                        <a:pt x="692" y="11914"/>
                      </a:lnTo>
                      <a:lnTo>
                        <a:pt x="941" y="12032"/>
                      </a:lnTo>
                      <a:lnTo>
                        <a:pt x="1207" y="12110"/>
                      </a:lnTo>
                      <a:lnTo>
                        <a:pt x="1509" y="12189"/>
                      </a:lnTo>
                      <a:lnTo>
                        <a:pt x="1794" y="12241"/>
                      </a:lnTo>
                      <a:lnTo>
                        <a:pt x="2131" y="12267"/>
                      </a:lnTo>
                      <a:lnTo>
                        <a:pt x="2433" y="12281"/>
                      </a:lnTo>
                      <a:lnTo>
                        <a:pt x="2735" y="12267"/>
                      </a:lnTo>
                      <a:lnTo>
                        <a:pt x="3055" y="12241"/>
                      </a:lnTo>
                      <a:lnTo>
                        <a:pt x="3357" y="12189"/>
                      </a:lnTo>
                      <a:lnTo>
                        <a:pt x="3623" y="12084"/>
                      </a:lnTo>
                      <a:lnTo>
                        <a:pt x="3872" y="11979"/>
                      </a:lnTo>
                      <a:lnTo>
                        <a:pt x="4103" y="11861"/>
                      </a:lnTo>
                      <a:lnTo>
                        <a:pt x="4316" y="11704"/>
                      </a:lnTo>
                      <a:lnTo>
                        <a:pt x="4582" y="11612"/>
                      </a:lnTo>
                      <a:lnTo>
                        <a:pt x="4849" y="11533"/>
                      </a:lnTo>
                      <a:lnTo>
                        <a:pt x="5169" y="11507"/>
                      </a:lnTo>
                      <a:lnTo>
                        <a:pt x="5506" y="11481"/>
                      </a:lnTo>
                      <a:lnTo>
                        <a:pt x="5808" y="11507"/>
                      </a:lnTo>
                      <a:lnTo>
                        <a:pt x="6146" y="11560"/>
                      </a:lnTo>
                      <a:lnTo>
                        <a:pt x="6501" y="11651"/>
                      </a:lnTo>
                      <a:lnTo>
                        <a:pt x="6803" y="11783"/>
                      </a:lnTo>
                      <a:lnTo>
                        <a:pt x="7105" y="11940"/>
                      </a:lnTo>
                      <a:lnTo>
                        <a:pt x="7353" y="12110"/>
                      </a:lnTo>
                      <a:lnTo>
                        <a:pt x="7584" y="12333"/>
                      </a:lnTo>
                      <a:lnTo>
                        <a:pt x="7798" y="12595"/>
                      </a:lnTo>
                      <a:lnTo>
                        <a:pt x="7922" y="12870"/>
                      </a:lnTo>
                      <a:lnTo>
                        <a:pt x="8028" y="13198"/>
                      </a:lnTo>
                      <a:lnTo>
                        <a:pt x="8064" y="13526"/>
                      </a:lnTo>
                      <a:lnTo>
                        <a:pt x="8028" y="13775"/>
                      </a:lnTo>
                      <a:lnTo>
                        <a:pt x="7922" y="13998"/>
                      </a:lnTo>
                      <a:lnTo>
                        <a:pt x="7798" y="14220"/>
                      </a:lnTo>
                      <a:lnTo>
                        <a:pt x="7584" y="14404"/>
                      </a:lnTo>
                      <a:lnTo>
                        <a:pt x="7353" y="14574"/>
                      </a:lnTo>
                      <a:lnTo>
                        <a:pt x="7105" y="14732"/>
                      </a:lnTo>
                      <a:lnTo>
                        <a:pt x="6803" y="14850"/>
                      </a:lnTo>
                      <a:lnTo>
                        <a:pt x="6501" y="14954"/>
                      </a:lnTo>
                      <a:lnTo>
                        <a:pt x="6146" y="15033"/>
                      </a:lnTo>
                      <a:lnTo>
                        <a:pt x="5808" y="15085"/>
                      </a:lnTo>
                      <a:lnTo>
                        <a:pt x="5506" y="15085"/>
                      </a:lnTo>
                      <a:lnTo>
                        <a:pt x="5169" y="15059"/>
                      </a:lnTo>
                      <a:lnTo>
                        <a:pt x="4849" y="15007"/>
                      </a:lnTo>
                      <a:lnTo>
                        <a:pt x="4582" y="14902"/>
                      </a:lnTo>
                      <a:lnTo>
                        <a:pt x="4316" y="14784"/>
                      </a:lnTo>
                      <a:lnTo>
                        <a:pt x="4103" y="14600"/>
                      </a:lnTo>
                      <a:lnTo>
                        <a:pt x="3907" y="14430"/>
                      </a:lnTo>
                      <a:lnTo>
                        <a:pt x="3659" y="14299"/>
                      </a:lnTo>
                      <a:lnTo>
                        <a:pt x="3428" y="14194"/>
                      </a:lnTo>
                      <a:lnTo>
                        <a:pt x="3179" y="14129"/>
                      </a:lnTo>
                      <a:lnTo>
                        <a:pt x="2913" y="14102"/>
                      </a:lnTo>
                      <a:lnTo>
                        <a:pt x="2646" y="14102"/>
                      </a:lnTo>
                      <a:lnTo>
                        <a:pt x="2362" y="14129"/>
                      </a:lnTo>
                      <a:lnTo>
                        <a:pt x="2096" y="14168"/>
                      </a:lnTo>
                      <a:lnTo>
                        <a:pt x="1811" y="14273"/>
                      </a:lnTo>
                      <a:lnTo>
                        <a:pt x="1545" y="14378"/>
                      </a:lnTo>
                      <a:lnTo>
                        <a:pt x="1314" y="14496"/>
                      </a:lnTo>
                      <a:lnTo>
                        <a:pt x="1065" y="14653"/>
                      </a:lnTo>
                      <a:lnTo>
                        <a:pt x="870" y="14797"/>
                      </a:lnTo>
                      <a:lnTo>
                        <a:pt x="657" y="14981"/>
                      </a:lnTo>
                      <a:lnTo>
                        <a:pt x="497" y="15177"/>
                      </a:lnTo>
                      <a:lnTo>
                        <a:pt x="390" y="15413"/>
                      </a:lnTo>
                      <a:lnTo>
                        <a:pt x="284" y="15636"/>
                      </a:lnTo>
                      <a:lnTo>
                        <a:pt x="248" y="15911"/>
                      </a:lnTo>
                      <a:lnTo>
                        <a:pt x="284" y="16239"/>
                      </a:lnTo>
                      <a:lnTo>
                        <a:pt x="319" y="16566"/>
                      </a:lnTo>
                      <a:lnTo>
                        <a:pt x="497" y="17340"/>
                      </a:lnTo>
                      <a:lnTo>
                        <a:pt x="692" y="18152"/>
                      </a:lnTo>
                      <a:lnTo>
                        <a:pt x="799" y="18559"/>
                      </a:lnTo>
                      <a:lnTo>
                        <a:pt x="905" y="18978"/>
                      </a:lnTo>
                      <a:lnTo>
                        <a:pt x="959" y="19384"/>
                      </a:lnTo>
                      <a:lnTo>
                        <a:pt x="994" y="19791"/>
                      </a:lnTo>
                      <a:lnTo>
                        <a:pt x="994" y="20132"/>
                      </a:lnTo>
                      <a:lnTo>
                        <a:pt x="959" y="20485"/>
                      </a:lnTo>
                      <a:lnTo>
                        <a:pt x="941" y="20669"/>
                      </a:lnTo>
                      <a:lnTo>
                        <a:pt x="870" y="20813"/>
                      </a:lnTo>
                      <a:lnTo>
                        <a:pt x="799" y="20970"/>
                      </a:lnTo>
                      <a:lnTo>
                        <a:pt x="692" y="21088"/>
                      </a:lnTo>
                      <a:lnTo>
                        <a:pt x="1474" y="20997"/>
                      </a:lnTo>
                      <a:lnTo>
                        <a:pt x="2291" y="20866"/>
                      </a:lnTo>
                      <a:lnTo>
                        <a:pt x="3108" y="20787"/>
                      </a:lnTo>
                      <a:lnTo>
                        <a:pt x="3907" y="20721"/>
                      </a:lnTo>
                      <a:lnTo>
                        <a:pt x="4653" y="20695"/>
                      </a:lnTo>
                      <a:lnTo>
                        <a:pt x="5364" y="20695"/>
                      </a:lnTo>
                      <a:lnTo>
                        <a:pt x="5701" y="20721"/>
                      </a:lnTo>
                      <a:lnTo>
                        <a:pt x="6057" y="20761"/>
                      </a:lnTo>
                      <a:lnTo>
                        <a:pt x="6323" y="20813"/>
                      </a:lnTo>
                      <a:lnTo>
                        <a:pt x="6625" y="20892"/>
                      </a:lnTo>
                      <a:close/>
                    </a:path>
                  </a:pathLst>
                </a:custGeom>
                <a:grpFill/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64" name="Puzzle1"/>
                <p:cNvSpPr>
                  <a:spLocks noEditPoints="1" noChangeArrowheads="1"/>
                </p:cNvSpPr>
                <p:nvPr/>
              </p:nvSpPr>
              <p:spPr bwMode="auto">
                <a:xfrm>
                  <a:off x="1824" y="1069"/>
                  <a:ext cx="1800" cy="997"/>
                </a:xfrm>
                <a:custGeom>
                  <a:avLst/>
                  <a:gdLst>
                    <a:gd name="T0" fmla="*/ 16740 w 21600"/>
                    <a:gd name="T1" fmla="*/ 21078 h 21600"/>
                    <a:gd name="T2" fmla="*/ 16976 w 21600"/>
                    <a:gd name="T3" fmla="*/ 521 h 21600"/>
                    <a:gd name="T4" fmla="*/ 4725 w 21600"/>
                    <a:gd name="T5" fmla="*/ 856 h 21600"/>
                    <a:gd name="T6" fmla="*/ 5040 w 21600"/>
                    <a:gd name="T7" fmla="*/ 21004 h 21600"/>
                    <a:gd name="T8" fmla="*/ 10811 w 21600"/>
                    <a:gd name="T9" fmla="*/ 12885 h 21600"/>
                    <a:gd name="T10" fmla="*/ 10845 w 21600"/>
                    <a:gd name="T11" fmla="*/ 8714 h 21600"/>
                    <a:gd name="T12" fmla="*/ 21600 w 21600"/>
                    <a:gd name="T13" fmla="*/ 10000 h 21600"/>
                    <a:gd name="T14" fmla="*/ 56 w 21600"/>
                    <a:gd name="T15" fmla="*/ 10000 h 21600"/>
                    <a:gd name="T16" fmla="*/ 6086 w 21600"/>
                    <a:gd name="T17" fmla="*/ 2569 h 21600"/>
                    <a:gd name="T18" fmla="*/ 16132 w 21600"/>
                    <a:gd name="T19" fmla="*/ 19552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9360" y="20836"/>
                      </a:moveTo>
                      <a:lnTo>
                        <a:pt x="9528" y="20836"/>
                      </a:lnTo>
                      <a:lnTo>
                        <a:pt x="9686" y="20762"/>
                      </a:lnTo>
                      <a:lnTo>
                        <a:pt x="9810" y="20687"/>
                      </a:lnTo>
                      <a:lnTo>
                        <a:pt x="9922" y="20575"/>
                      </a:lnTo>
                      <a:lnTo>
                        <a:pt x="10012" y="20426"/>
                      </a:lnTo>
                      <a:lnTo>
                        <a:pt x="10068" y="20296"/>
                      </a:lnTo>
                      <a:lnTo>
                        <a:pt x="10113" y="20110"/>
                      </a:lnTo>
                      <a:lnTo>
                        <a:pt x="10136" y="19905"/>
                      </a:lnTo>
                      <a:lnTo>
                        <a:pt x="10136" y="19682"/>
                      </a:lnTo>
                      <a:lnTo>
                        <a:pt x="10113" y="19440"/>
                      </a:lnTo>
                      <a:lnTo>
                        <a:pt x="10068" y="19142"/>
                      </a:lnTo>
                      <a:lnTo>
                        <a:pt x="10012" y="18900"/>
                      </a:lnTo>
                      <a:lnTo>
                        <a:pt x="9900" y="18620"/>
                      </a:lnTo>
                      <a:lnTo>
                        <a:pt x="9787" y="18285"/>
                      </a:lnTo>
                      <a:lnTo>
                        <a:pt x="9641" y="17968"/>
                      </a:lnTo>
                      <a:lnTo>
                        <a:pt x="9472" y="17652"/>
                      </a:lnTo>
                      <a:lnTo>
                        <a:pt x="9382" y="17466"/>
                      </a:lnTo>
                      <a:lnTo>
                        <a:pt x="9315" y="17298"/>
                      </a:lnTo>
                      <a:lnTo>
                        <a:pt x="9258" y="17112"/>
                      </a:lnTo>
                      <a:lnTo>
                        <a:pt x="9191" y="16926"/>
                      </a:lnTo>
                      <a:lnTo>
                        <a:pt x="9123" y="16535"/>
                      </a:lnTo>
                      <a:lnTo>
                        <a:pt x="9101" y="16144"/>
                      </a:lnTo>
                      <a:lnTo>
                        <a:pt x="9101" y="15753"/>
                      </a:lnTo>
                      <a:lnTo>
                        <a:pt x="9168" y="15362"/>
                      </a:lnTo>
                      <a:lnTo>
                        <a:pt x="9236" y="14971"/>
                      </a:lnTo>
                      <a:lnTo>
                        <a:pt x="9360" y="14580"/>
                      </a:lnTo>
                      <a:lnTo>
                        <a:pt x="9495" y="14244"/>
                      </a:lnTo>
                      <a:lnTo>
                        <a:pt x="9663" y="13891"/>
                      </a:lnTo>
                      <a:lnTo>
                        <a:pt x="9855" y="13611"/>
                      </a:lnTo>
                      <a:lnTo>
                        <a:pt x="10068" y="13351"/>
                      </a:lnTo>
                      <a:lnTo>
                        <a:pt x="10293" y="13146"/>
                      </a:lnTo>
                      <a:lnTo>
                        <a:pt x="10552" y="12997"/>
                      </a:lnTo>
                      <a:lnTo>
                        <a:pt x="10811" y="12885"/>
                      </a:lnTo>
                      <a:lnTo>
                        <a:pt x="11069" y="12866"/>
                      </a:lnTo>
                      <a:lnTo>
                        <a:pt x="11351" y="12885"/>
                      </a:lnTo>
                      <a:lnTo>
                        <a:pt x="11610" y="12997"/>
                      </a:lnTo>
                      <a:lnTo>
                        <a:pt x="11846" y="13183"/>
                      </a:lnTo>
                      <a:lnTo>
                        <a:pt x="12060" y="13388"/>
                      </a:lnTo>
                      <a:lnTo>
                        <a:pt x="12251" y="13648"/>
                      </a:lnTo>
                      <a:lnTo>
                        <a:pt x="12419" y="13928"/>
                      </a:lnTo>
                      <a:lnTo>
                        <a:pt x="12555" y="14244"/>
                      </a:lnTo>
                      <a:lnTo>
                        <a:pt x="12690" y="14617"/>
                      </a:lnTo>
                      <a:lnTo>
                        <a:pt x="12768" y="15008"/>
                      </a:lnTo>
                      <a:lnTo>
                        <a:pt x="12836" y="15399"/>
                      </a:lnTo>
                      <a:lnTo>
                        <a:pt x="12858" y="15753"/>
                      </a:lnTo>
                      <a:lnTo>
                        <a:pt x="12858" y="16144"/>
                      </a:lnTo>
                      <a:lnTo>
                        <a:pt x="12813" y="16535"/>
                      </a:lnTo>
                      <a:lnTo>
                        <a:pt x="12746" y="16888"/>
                      </a:lnTo>
                      <a:lnTo>
                        <a:pt x="12667" y="17224"/>
                      </a:lnTo>
                      <a:lnTo>
                        <a:pt x="12510" y="17503"/>
                      </a:lnTo>
                      <a:lnTo>
                        <a:pt x="12228" y="18043"/>
                      </a:lnTo>
                      <a:lnTo>
                        <a:pt x="11970" y="18546"/>
                      </a:lnTo>
                      <a:lnTo>
                        <a:pt x="11868" y="18751"/>
                      </a:lnTo>
                      <a:lnTo>
                        <a:pt x="11778" y="18974"/>
                      </a:lnTo>
                      <a:lnTo>
                        <a:pt x="11711" y="19179"/>
                      </a:lnTo>
                      <a:lnTo>
                        <a:pt x="11666" y="19365"/>
                      </a:lnTo>
                      <a:lnTo>
                        <a:pt x="11632" y="19570"/>
                      </a:lnTo>
                      <a:lnTo>
                        <a:pt x="11632" y="19756"/>
                      </a:lnTo>
                      <a:lnTo>
                        <a:pt x="11632" y="19942"/>
                      </a:lnTo>
                      <a:lnTo>
                        <a:pt x="11643" y="20110"/>
                      </a:lnTo>
                      <a:lnTo>
                        <a:pt x="11711" y="20296"/>
                      </a:lnTo>
                      <a:lnTo>
                        <a:pt x="11801" y="20464"/>
                      </a:lnTo>
                      <a:lnTo>
                        <a:pt x="11891" y="20650"/>
                      </a:lnTo>
                      <a:lnTo>
                        <a:pt x="12037" y="20836"/>
                      </a:lnTo>
                      <a:lnTo>
                        <a:pt x="12206" y="21004"/>
                      </a:lnTo>
                      <a:lnTo>
                        <a:pt x="12419" y="21190"/>
                      </a:lnTo>
                      <a:lnTo>
                        <a:pt x="12667" y="21320"/>
                      </a:lnTo>
                      <a:lnTo>
                        <a:pt x="12960" y="21432"/>
                      </a:lnTo>
                      <a:lnTo>
                        <a:pt x="13286" y="21544"/>
                      </a:lnTo>
                      <a:lnTo>
                        <a:pt x="13612" y="21655"/>
                      </a:lnTo>
                      <a:lnTo>
                        <a:pt x="13983" y="21693"/>
                      </a:lnTo>
                      <a:lnTo>
                        <a:pt x="14343" y="21730"/>
                      </a:lnTo>
                      <a:lnTo>
                        <a:pt x="14715" y="21730"/>
                      </a:lnTo>
                      <a:lnTo>
                        <a:pt x="15075" y="21730"/>
                      </a:lnTo>
                      <a:lnTo>
                        <a:pt x="15446" y="21655"/>
                      </a:lnTo>
                      <a:lnTo>
                        <a:pt x="15794" y="21581"/>
                      </a:lnTo>
                      <a:lnTo>
                        <a:pt x="16132" y="21432"/>
                      </a:lnTo>
                      <a:lnTo>
                        <a:pt x="16458" y="21302"/>
                      </a:lnTo>
                      <a:lnTo>
                        <a:pt x="16740" y="21078"/>
                      </a:lnTo>
                      <a:lnTo>
                        <a:pt x="16976" y="20836"/>
                      </a:lnTo>
                      <a:lnTo>
                        <a:pt x="17043" y="20650"/>
                      </a:lnTo>
                      <a:lnTo>
                        <a:pt x="17088" y="20426"/>
                      </a:lnTo>
                      <a:lnTo>
                        <a:pt x="17133" y="20222"/>
                      </a:lnTo>
                      <a:lnTo>
                        <a:pt x="17156" y="19980"/>
                      </a:lnTo>
                      <a:lnTo>
                        <a:pt x="17167" y="19477"/>
                      </a:lnTo>
                      <a:lnTo>
                        <a:pt x="17167" y="18974"/>
                      </a:lnTo>
                      <a:lnTo>
                        <a:pt x="17156" y="18397"/>
                      </a:lnTo>
                      <a:lnTo>
                        <a:pt x="17111" y="17820"/>
                      </a:lnTo>
                      <a:lnTo>
                        <a:pt x="17066" y="17261"/>
                      </a:lnTo>
                      <a:lnTo>
                        <a:pt x="16998" y="16646"/>
                      </a:lnTo>
                      <a:lnTo>
                        <a:pt x="16852" y="15511"/>
                      </a:lnTo>
                      <a:lnTo>
                        <a:pt x="16740" y="14393"/>
                      </a:lnTo>
                      <a:lnTo>
                        <a:pt x="16717" y="13928"/>
                      </a:lnTo>
                      <a:lnTo>
                        <a:pt x="16695" y="13462"/>
                      </a:lnTo>
                      <a:lnTo>
                        <a:pt x="16717" y="13071"/>
                      </a:lnTo>
                      <a:lnTo>
                        <a:pt x="16785" y="12755"/>
                      </a:lnTo>
                      <a:lnTo>
                        <a:pt x="16852" y="12419"/>
                      </a:lnTo>
                      <a:lnTo>
                        <a:pt x="16953" y="12140"/>
                      </a:lnTo>
                      <a:lnTo>
                        <a:pt x="17088" y="11898"/>
                      </a:lnTo>
                      <a:lnTo>
                        <a:pt x="17212" y="11675"/>
                      </a:lnTo>
                      <a:lnTo>
                        <a:pt x="17370" y="11470"/>
                      </a:lnTo>
                      <a:lnTo>
                        <a:pt x="17516" y="11284"/>
                      </a:lnTo>
                      <a:lnTo>
                        <a:pt x="17696" y="11135"/>
                      </a:lnTo>
                      <a:lnTo>
                        <a:pt x="17865" y="11042"/>
                      </a:lnTo>
                      <a:lnTo>
                        <a:pt x="18033" y="10930"/>
                      </a:lnTo>
                      <a:lnTo>
                        <a:pt x="18213" y="10893"/>
                      </a:lnTo>
                      <a:lnTo>
                        <a:pt x="18382" y="10893"/>
                      </a:lnTo>
                      <a:lnTo>
                        <a:pt x="18551" y="10967"/>
                      </a:lnTo>
                      <a:lnTo>
                        <a:pt x="18708" y="11042"/>
                      </a:lnTo>
                      <a:lnTo>
                        <a:pt x="18855" y="11172"/>
                      </a:lnTo>
                      <a:lnTo>
                        <a:pt x="19012" y="11358"/>
                      </a:lnTo>
                      <a:lnTo>
                        <a:pt x="19136" y="11600"/>
                      </a:lnTo>
                      <a:lnTo>
                        <a:pt x="19271" y="11861"/>
                      </a:lnTo>
                      <a:lnTo>
                        <a:pt x="19440" y="12028"/>
                      </a:lnTo>
                      <a:lnTo>
                        <a:pt x="19608" y="12177"/>
                      </a:lnTo>
                      <a:lnTo>
                        <a:pt x="19822" y="12289"/>
                      </a:lnTo>
                      <a:lnTo>
                        <a:pt x="20025" y="12289"/>
                      </a:lnTo>
                      <a:lnTo>
                        <a:pt x="20238" y="12289"/>
                      </a:lnTo>
                      <a:lnTo>
                        <a:pt x="20452" y="12215"/>
                      </a:lnTo>
                      <a:lnTo>
                        <a:pt x="20643" y="12103"/>
                      </a:lnTo>
                      <a:lnTo>
                        <a:pt x="20846" y="11973"/>
                      </a:lnTo>
                      <a:lnTo>
                        <a:pt x="21037" y="11786"/>
                      </a:lnTo>
                      <a:lnTo>
                        <a:pt x="21206" y="11563"/>
                      </a:lnTo>
                      <a:lnTo>
                        <a:pt x="21363" y="11321"/>
                      </a:lnTo>
                      <a:lnTo>
                        <a:pt x="21465" y="11079"/>
                      </a:lnTo>
                      <a:lnTo>
                        <a:pt x="21577" y="10744"/>
                      </a:lnTo>
                      <a:lnTo>
                        <a:pt x="21622" y="10427"/>
                      </a:lnTo>
                      <a:lnTo>
                        <a:pt x="21645" y="10111"/>
                      </a:lnTo>
                      <a:lnTo>
                        <a:pt x="21622" y="9608"/>
                      </a:lnTo>
                      <a:lnTo>
                        <a:pt x="21577" y="9142"/>
                      </a:lnTo>
                      <a:lnTo>
                        <a:pt x="21465" y="8751"/>
                      </a:lnTo>
                      <a:lnTo>
                        <a:pt x="21363" y="8397"/>
                      </a:lnTo>
                      <a:lnTo>
                        <a:pt x="21206" y="8062"/>
                      </a:lnTo>
                      <a:lnTo>
                        <a:pt x="21037" y="7820"/>
                      </a:lnTo>
                      <a:lnTo>
                        <a:pt x="20846" y="7597"/>
                      </a:lnTo>
                      <a:lnTo>
                        <a:pt x="20643" y="7429"/>
                      </a:lnTo>
                      <a:lnTo>
                        <a:pt x="20452" y="7317"/>
                      </a:lnTo>
                      <a:lnTo>
                        <a:pt x="20238" y="7206"/>
                      </a:lnTo>
                      <a:lnTo>
                        <a:pt x="20025" y="7168"/>
                      </a:lnTo>
                      <a:lnTo>
                        <a:pt x="19822" y="7206"/>
                      </a:lnTo>
                      <a:lnTo>
                        <a:pt x="19608" y="7243"/>
                      </a:lnTo>
                      <a:lnTo>
                        <a:pt x="19440" y="7355"/>
                      </a:lnTo>
                      <a:lnTo>
                        <a:pt x="19271" y="7504"/>
                      </a:lnTo>
                      <a:lnTo>
                        <a:pt x="19136" y="7708"/>
                      </a:lnTo>
                      <a:lnTo>
                        <a:pt x="19012" y="7895"/>
                      </a:lnTo>
                      <a:lnTo>
                        <a:pt x="18832" y="8025"/>
                      </a:lnTo>
                      <a:lnTo>
                        <a:pt x="18663" y="8174"/>
                      </a:lnTo>
                      <a:lnTo>
                        <a:pt x="18472" y="8248"/>
                      </a:lnTo>
                      <a:lnTo>
                        <a:pt x="18270" y="8286"/>
                      </a:lnTo>
                      <a:lnTo>
                        <a:pt x="18078" y="8323"/>
                      </a:lnTo>
                      <a:lnTo>
                        <a:pt x="17887" y="8323"/>
                      </a:lnTo>
                      <a:lnTo>
                        <a:pt x="17696" y="8248"/>
                      </a:lnTo>
                      <a:lnTo>
                        <a:pt x="17493" y="8174"/>
                      </a:lnTo>
                      <a:lnTo>
                        <a:pt x="17302" y="8062"/>
                      </a:lnTo>
                      <a:lnTo>
                        <a:pt x="17133" y="7969"/>
                      </a:lnTo>
                      <a:lnTo>
                        <a:pt x="16976" y="7783"/>
                      </a:lnTo>
                      <a:lnTo>
                        <a:pt x="16852" y="7597"/>
                      </a:lnTo>
                      <a:lnTo>
                        <a:pt x="16740" y="7429"/>
                      </a:lnTo>
                      <a:lnTo>
                        <a:pt x="16672" y="7168"/>
                      </a:lnTo>
                      <a:lnTo>
                        <a:pt x="16638" y="6926"/>
                      </a:lnTo>
                      <a:lnTo>
                        <a:pt x="16616" y="6498"/>
                      </a:lnTo>
                      <a:lnTo>
                        <a:pt x="16616" y="5772"/>
                      </a:lnTo>
                      <a:lnTo>
                        <a:pt x="16650" y="4915"/>
                      </a:lnTo>
                      <a:lnTo>
                        <a:pt x="16695" y="3928"/>
                      </a:lnTo>
                      <a:lnTo>
                        <a:pt x="16762" y="2960"/>
                      </a:lnTo>
                      <a:lnTo>
                        <a:pt x="16830" y="1992"/>
                      </a:lnTo>
                      <a:lnTo>
                        <a:pt x="16908" y="1173"/>
                      </a:lnTo>
                      <a:lnTo>
                        <a:pt x="16976" y="521"/>
                      </a:lnTo>
                      <a:lnTo>
                        <a:pt x="16953" y="521"/>
                      </a:lnTo>
                      <a:lnTo>
                        <a:pt x="16931" y="521"/>
                      </a:lnTo>
                      <a:lnTo>
                        <a:pt x="16267" y="484"/>
                      </a:lnTo>
                      <a:lnTo>
                        <a:pt x="15637" y="428"/>
                      </a:lnTo>
                      <a:lnTo>
                        <a:pt x="15063" y="353"/>
                      </a:lnTo>
                      <a:lnTo>
                        <a:pt x="14523" y="279"/>
                      </a:lnTo>
                      <a:lnTo>
                        <a:pt x="14040" y="167"/>
                      </a:lnTo>
                      <a:lnTo>
                        <a:pt x="13635" y="93"/>
                      </a:lnTo>
                      <a:lnTo>
                        <a:pt x="13331" y="18"/>
                      </a:lnTo>
                      <a:lnTo>
                        <a:pt x="13117" y="18"/>
                      </a:lnTo>
                      <a:lnTo>
                        <a:pt x="12982" y="18"/>
                      </a:lnTo>
                      <a:lnTo>
                        <a:pt x="12858" y="130"/>
                      </a:lnTo>
                      <a:lnTo>
                        <a:pt x="12723" y="279"/>
                      </a:lnTo>
                      <a:lnTo>
                        <a:pt x="12622" y="446"/>
                      </a:lnTo>
                      <a:lnTo>
                        <a:pt x="12510" y="670"/>
                      </a:lnTo>
                      <a:lnTo>
                        <a:pt x="12419" y="912"/>
                      </a:lnTo>
                      <a:lnTo>
                        <a:pt x="12363" y="1210"/>
                      </a:lnTo>
                      <a:lnTo>
                        <a:pt x="12318" y="1526"/>
                      </a:lnTo>
                      <a:lnTo>
                        <a:pt x="12273" y="1843"/>
                      </a:lnTo>
                      <a:lnTo>
                        <a:pt x="12251" y="2215"/>
                      </a:lnTo>
                      <a:lnTo>
                        <a:pt x="12273" y="2532"/>
                      </a:lnTo>
                      <a:lnTo>
                        <a:pt x="12318" y="2886"/>
                      </a:lnTo>
                      <a:lnTo>
                        <a:pt x="12386" y="3240"/>
                      </a:lnTo>
                      <a:lnTo>
                        <a:pt x="12464" y="3556"/>
                      </a:lnTo>
                      <a:lnTo>
                        <a:pt x="12577" y="3891"/>
                      </a:lnTo>
                      <a:lnTo>
                        <a:pt x="12746" y="4171"/>
                      </a:lnTo>
                      <a:lnTo>
                        <a:pt x="12926" y="4487"/>
                      </a:lnTo>
                      <a:lnTo>
                        <a:pt x="13050" y="4860"/>
                      </a:lnTo>
                      <a:lnTo>
                        <a:pt x="13162" y="5251"/>
                      </a:lnTo>
                      <a:lnTo>
                        <a:pt x="13218" y="5604"/>
                      </a:lnTo>
                      <a:lnTo>
                        <a:pt x="13263" y="5995"/>
                      </a:lnTo>
                      <a:lnTo>
                        <a:pt x="13241" y="6386"/>
                      </a:lnTo>
                      <a:lnTo>
                        <a:pt x="13218" y="6740"/>
                      </a:lnTo>
                      <a:lnTo>
                        <a:pt x="13139" y="7094"/>
                      </a:lnTo>
                      <a:lnTo>
                        <a:pt x="13050" y="7429"/>
                      </a:lnTo>
                      <a:lnTo>
                        <a:pt x="12903" y="7746"/>
                      </a:lnTo>
                      <a:lnTo>
                        <a:pt x="12723" y="8025"/>
                      </a:lnTo>
                      <a:lnTo>
                        <a:pt x="12532" y="8286"/>
                      </a:lnTo>
                      <a:lnTo>
                        <a:pt x="12318" y="8491"/>
                      </a:lnTo>
                      <a:lnTo>
                        <a:pt x="12060" y="8677"/>
                      </a:lnTo>
                      <a:lnTo>
                        <a:pt x="11756" y="8788"/>
                      </a:lnTo>
                      <a:lnTo>
                        <a:pt x="11452" y="8826"/>
                      </a:lnTo>
                      <a:lnTo>
                        <a:pt x="11283" y="8826"/>
                      </a:lnTo>
                      <a:lnTo>
                        <a:pt x="11126" y="8826"/>
                      </a:lnTo>
                      <a:lnTo>
                        <a:pt x="11002" y="8788"/>
                      </a:lnTo>
                      <a:lnTo>
                        <a:pt x="10845" y="8714"/>
                      </a:lnTo>
                      <a:lnTo>
                        <a:pt x="10721" y="8640"/>
                      </a:lnTo>
                      <a:lnTo>
                        <a:pt x="10608" y="8565"/>
                      </a:lnTo>
                      <a:lnTo>
                        <a:pt x="10485" y="8453"/>
                      </a:lnTo>
                      <a:lnTo>
                        <a:pt x="10372" y="8323"/>
                      </a:lnTo>
                      <a:lnTo>
                        <a:pt x="10181" y="8062"/>
                      </a:lnTo>
                      <a:lnTo>
                        <a:pt x="10035" y="7746"/>
                      </a:lnTo>
                      <a:lnTo>
                        <a:pt x="9900" y="7392"/>
                      </a:lnTo>
                      <a:lnTo>
                        <a:pt x="9787" y="7001"/>
                      </a:lnTo>
                      <a:lnTo>
                        <a:pt x="9731" y="6610"/>
                      </a:lnTo>
                      <a:lnTo>
                        <a:pt x="9686" y="6219"/>
                      </a:lnTo>
                      <a:lnTo>
                        <a:pt x="9663" y="5772"/>
                      </a:lnTo>
                      <a:lnTo>
                        <a:pt x="9686" y="5381"/>
                      </a:lnTo>
                      <a:lnTo>
                        <a:pt x="9753" y="4990"/>
                      </a:lnTo>
                      <a:lnTo>
                        <a:pt x="9832" y="4636"/>
                      </a:lnTo>
                      <a:lnTo>
                        <a:pt x="9945" y="4320"/>
                      </a:lnTo>
                      <a:lnTo>
                        <a:pt x="10068" y="4022"/>
                      </a:lnTo>
                      <a:lnTo>
                        <a:pt x="10203" y="3817"/>
                      </a:lnTo>
                      <a:lnTo>
                        <a:pt x="10316" y="3593"/>
                      </a:lnTo>
                      <a:lnTo>
                        <a:pt x="10395" y="3351"/>
                      </a:lnTo>
                      <a:lnTo>
                        <a:pt x="10462" y="3109"/>
                      </a:lnTo>
                      <a:lnTo>
                        <a:pt x="10507" y="2848"/>
                      </a:lnTo>
                      <a:lnTo>
                        <a:pt x="10530" y="2606"/>
                      </a:lnTo>
                      <a:lnTo>
                        <a:pt x="10507" y="2346"/>
                      </a:lnTo>
                      <a:lnTo>
                        <a:pt x="10462" y="2141"/>
                      </a:lnTo>
                      <a:lnTo>
                        <a:pt x="10395" y="1880"/>
                      </a:lnTo>
                      <a:lnTo>
                        <a:pt x="10293" y="1638"/>
                      </a:lnTo>
                      <a:lnTo>
                        <a:pt x="10158" y="1415"/>
                      </a:lnTo>
                      <a:lnTo>
                        <a:pt x="9967" y="1210"/>
                      </a:lnTo>
                      <a:lnTo>
                        <a:pt x="9753" y="986"/>
                      </a:lnTo>
                      <a:lnTo>
                        <a:pt x="9495" y="819"/>
                      </a:lnTo>
                      <a:lnTo>
                        <a:pt x="9191" y="670"/>
                      </a:lnTo>
                      <a:lnTo>
                        <a:pt x="8842" y="521"/>
                      </a:lnTo>
                      <a:lnTo>
                        <a:pt x="8471" y="446"/>
                      </a:lnTo>
                      <a:lnTo>
                        <a:pt x="7998" y="428"/>
                      </a:lnTo>
                      <a:lnTo>
                        <a:pt x="7413" y="428"/>
                      </a:lnTo>
                      <a:lnTo>
                        <a:pt x="6817" y="446"/>
                      </a:lnTo>
                      <a:lnTo>
                        <a:pt x="6187" y="521"/>
                      </a:lnTo>
                      <a:lnTo>
                        <a:pt x="5602" y="633"/>
                      </a:lnTo>
                      <a:lnTo>
                        <a:pt x="5107" y="744"/>
                      </a:lnTo>
                      <a:lnTo>
                        <a:pt x="4725" y="856"/>
                      </a:lnTo>
                      <a:lnTo>
                        <a:pt x="4848" y="1564"/>
                      </a:lnTo>
                      <a:lnTo>
                        <a:pt x="5028" y="2495"/>
                      </a:lnTo>
                      <a:lnTo>
                        <a:pt x="5175" y="3556"/>
                      </a:lnTo>
                      <a:lnTo>
                        <a:pt x="5298" y="4673"/>
                      </a:lnTo>
                      <a:lnTo>
                        <a:pt x="5343" y="5213"/>
                      </a:lnTo>
                      <a:lnTo>
                        <a:pt x="5388" y="5753"/>
                      </a:lnTo>
                      <a:lnTo>
                        <a:pt x="5411" y="6275"/>
                      </a:lnTo>
                      <a:lnTo>
                        <a:pt x="5411" y="6740"/>
                      </a:lnTo>
                      <a:lnTo>
                        <a:pt x="5366" y="7168"/>
                      </a:lnTo>
                      <a:lnTo>
                        <a:pt x="5321" y="7541"/>
                      </a:lnTo>
                      <a:lnTo>
                        <a:pt x="5287" y="7708"/>
                      </a:lnTo>
                      <a:lnTo>
                        <a:pt x="5242" y="7857"/>
                      </a:lnTo>
                      <a:lnTo>
                        <a:pt x="5197" y="7969"/>
                      </a:lnTo>
                      <a:lnTo>
                        <a:pt x="5130" y="8062"/>
                      </a:lnTo>
                      <a:lnTo>
                        <a:pt x="5006" y="8248"/>
                      </a:lnTo>
                      <a:lnTo>
                        <a:pt x="4848" y="8397"/>
                      </a:lnTo>
                      <a:lnTo>
                        <a:pt x="4725" y="8528"/>
                      </a:lnTo>
                      <a:lnTo>
                        <a:pt x="4567" y="8640"/>
                      </a:lnTo>
                      <a:lnTo>
                        <a:pt x="4421" y="8714"/>
                      </a:lnTo>
                      <a:lnTo>
                        <a:pt x="4263" y="8751"/>
                      </a:lnTo>
                      <a:lnTo>
                        <a:pt x="4095" y="8788"/>
                      </a:lnTo>
                      <a:lnTo>
                        <a:pt x="3948" y="8788"/>
                      </a:lnTo>
                      <a:lnTo>
                        <a:pt x="3791" y="8751"/>
                      </a:lnTo>
                      <a:lnTo>
                        <a:pt x="3667" y="8714"/>
                      </a:lnTo>
                      <a:lnTo>
                        <a:pt x="3510" y="8677"/>
                      </a:lnTo>
                      <a:lnTo>
                        <a:pt x="3386" y="8602"/>
                      </a:lnTo>
                      <a:lnTo>
                        <a:pt x="3251" y="8491"/>
                      </a:lnTo>
                      <a:lnTo>
                        <a:pt x="3127" y="8360"/>
                      </a:lnTo>
                      <a:lnTo>
                        <a:pt x="3015" y="8248"/>
                      </a:lnTo>
                      <a:lnTo>
                        <a:pt x="2925" y="8062"/>
                      </a:lnTo>
                      <a:lnTo>
                        <a:pt x="2778" y="7857"/>
                      </a:lnTo>
                      <a:lnTo>
                        <a:pt x="2610" y="7671"/>
                      </a:lnTo>
                      <a:lnTo>
                        <a:pt x="2407" y="7541"/>
                      </a:lnTo>
                      <a:lnTo>
                        <a:pt x="2171" y="7466"/>
                      </a:lnTo>
                      <a:lnTo>
                        <a:pt x="1957" y="7429"/>
                      </a:lnTo>
                      <a:lnTo>
                        <a:pt x="1698" y="7429"/>
                      </a:lnTo>
                      <a:lnTo>
                        <a:pt x="1462" y="7466"/>
                      </a:lnTo>
                      <a:lnTo>
                        <a:pt x="1226" y="7559"/>
                      </a:lnTo>
                      <a:lnTo>
                        <a:pt x="989" y="7708"/>
                      </a:lnTo>
                      <a:lnTo>
                        <a:pt x="776" y="7932"/>
                      </a:lnTo>
                      <a:lnTo>
                        <a:pt x="551" y="8211"/>
                      </a:lnTo>
                      <a:lnTo>
                        <a:pt x="382" y="8528"/>
                      </a:lnTo>
                      <a:lnTo>
                        <a:pt x="315" y="8714"/>
                      </a:lnTo>
                      <a:lnTo>
                        <a:pt x="236" y="8919"/>
                      </a:lnTo>
                      <a:lnTo>
                        <a:pt x="191" y="9142"/>
                      </a:lnTo>
                      <a:lnTo>
                        <a:pt x="123" y="9347"/>
                      </a:lnTo>
                      <a:lnTo>
                        <a:pt x="78" y="9608"/>
                      </a:lnTo>
                      <a:lnTo>
                        <a:pt x="56" y="9887"/>
                      </a:lnTo>
                      <a:lnTo>
                        <a:pt x="33" y="10185"/>
                      </a:lnTo>
                      <a:lnTo>
                        <a:pt x="33" y="10464"/>
                      </a:lnTo>
                      <a:lnTo>
                        <a:pt x="33" y="10706"/>
                      </a:lnTo>
                      <a:lnTo>
                        <a:pt x="56" y="10967"/>
                      </a:lnTo>
                      <a:lnTo>
                        <a:pt x="78" y="11172"/>
                      </a:lnTo>
                      <a:lnTo>
                        <a:pt x="123" y="11395"/>
                      </a:lnTo>
                      <a:lnTo>
                        <a:pt x="168" y="11600"/>
                      </a:lnTo>
                      <a:lnTo>
                        <a:pt x="236" y="11786"/>
                      </a:lnTo>
                      <a:lnTo>
                        <a:pt x="292" y="11973"/>
                      </a:lnTo>
                      <a:lnTo>
                        <a:pt x="382" y="12140"/>
                      </a:lnTo>
                      <a:lnTo>
                        <a:pt x="540" y="12419"/>
                      </a:lnTo>
                      <a:lnTo>
                        <a:pt x="731" y="12680"/>
                      </a:lnTo>
                      <a:lnTo>
                        <a:pt x="944" y="12866"/>
                      </a:lnTo>
                      <a:lnTo>
                        <a:pt x="1158" y="12997"/>
                      </a:lnTo>
                      <a:lnTo>
                        <a:pt x="1395" y="13108"/>
                      </a:lnTo>
                      <a:lnTo>
                        <a:pt x="1608" y="13183"/>
                      </a:lnTo>
                      <a:lnTo>
                        <a:pt x="1856" y="13183"/>
                      </a:lnTo>
                      <a:lnTo>
                        <a:pt x="2070" y="13146"/>
                      </a:lnTo>
                      <a:lnTo>
                        <a:pt x="2261" y="13071"/>
                      </a:lnTo>
                      <a:lnTo>
                        <a:pt x="2430" y="12960"/>
                      </a:lnTo>
                      <a:lnTo>
                        <a:pt x="2587" y="12792"/>
                      </a:lnTo>
                      <a:lnTo>
                        <a:pt x="2688" y="12606"/>
                      </a:lnTo>
                      <a:lnTo>
                        <a:pt x="2801" y="12419"/>
                      </a:lnTo>
                      <a:lnTo>
                        <a:pt x="2925" y="12289"/>
                      </a:lnTo>
                      <a:lnTo>
                        <a:pt x="3082" y="12177"/>
                      </a:lnTo>
                      <a:lnTo>
                        <a:pt x="3228" y="12103"/>
                      </a:lnTo>
                      <a:lnTo>
                        <a:pt x="3408" y="12103"/>
                      </a:lnTo>
                      <a:lnTo>
                        <a:pt x="3577" y="12103"/>
                      </a:lnTo>
                      <a:lnTo>
                        <a:pt x="3723" y="12177"/>
                      </a:lnTo>
                      <a:lnTo>
                        <a:pt x="3903" y="12252"/>
                      </a:lnTo>
                      <a:lnTo>
                        <a:pt x="4072" y="12364"/>
                      </a:lnTo>
                      <a:lnTo>
                        <a:pt x="4230" y="12494"/>
                      </a:lnTo>
                      <a:lnTo>
                        <a:pt x="4353" y="12643"/>
                      </a:lnTo>
                      <a:lnTo>
                        <a:pt x="4488" y="12829"/>
                      </a:lnTo>
                      <a:lnTo>
                        <a:pt x="4567" y="13034"/>
                      </a:lnTo>
                      <a:lnTo>
                        <a:pt x="4657" y="13257"/>
                      </a:lnTo>
                      <a:lnTo>
                        <a:pt x="4702" y="13462"/>
                      </a:lnTo>
                      <a:lnTo>
                        <a:pt x="4725" y="13686"/>
                      </a:lnTo>
                      <a:lnTo>
                        <a:pt x="4702" y="14282"/>
                      </a:lnTo>
                      <a:lnTo>
                        <a:pt x="4657" y="15045"/>
                      </a:lnTo>
                      <a:lnTo>
                        <a:pt x="4612" y="15976"/>
                      </a:lnTo>
                      <a:lnTo>
                        <a:pt x="4590" y="16926"/>
                      </a:lnTo>
                      <a:lnTo>
                        <a:pt x="4567" y="17968"/>
                      </a:lnTo>
                      <a:lnTo>
                        <a:pt x="4567" y="19011"/>
                      </a:lnTo>
                      <a:lnTo>
                        <a:pt x="4590" y="19514"/>
                      </a:lnTo>
                      <a:lnTo>
                        <a:pt x="4612" y="19980"/>
                      </a:lnTo>
                      <a:lnTo>
                        <a:pt x="4657" y="20426"/>
                      </a:lnTo>
                      <a:lnTo>
                        <a:pt x="4725" y="20836"/>
                      </a:lnTo>
                      <a:lnTo>
                        <a:pt x="4848" y="20929"/>
                      </a:lnTo>
                      <a:lnTo>
                        <a:pt x="5040" y="21004"/>
                      </a:lnTo>
                      <a:lnTo>
                        <a:pt x="5265" y="21078"/>
                      </a:lnTo>
                      <a:lnTo>
                        <a:pt x="5478" y="21115"/>
                      </a:lnTo>
                      <a:lnTo>
                        <a:pt x="6041" y="21115"/>
                      </a:lnTo>
                      <a:lnTo>
                        <a:pt x="6637" y="21078"/>
                      </a:lnTo>
                      <a:lnTo>
                        <a:pt x="7312" y="21004"/>
                      </a:lnTo>
                      <a:lnTo>
                        <a:pt x="7998" y="20929"/>
                      </a:lnTo>
                      <a:lnTo>
                        <a:pt x="8696" y="20855"/>
                      </a:lnTo>
                      <a:lnTo>
                        <a:pt x="9360" y="20836"/>
                      </a:lnTo>
                      <a:close/>
                    </a:path>
                  </a:pathLst>
                </a:custGeom>
                <a:grpFill/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162" name="Puzzle1"/>
              <p:cNvSpPr>
                <a:spLocks noEditPoints="1" noChangeArrowheads="1"/>
              </p:cNvSpPr>
              <p:nvPr/>
            </p:nvSpPr>
            <p:spPr bwMode="auto">
              <a:xfrm>
                <a:off x="3428992" y="3182674"/>
                <a:ext cx="1769565" cy="1032144"/>
              </a:xfrm>
              <a:custGeom>
                <a:avLst/>
                <a:gdLst>
                  <a:gd name="T0" fmla="*/ 16740 w 21600"/>
                  <a:gd name="T1" fmla="*/ 21078 h 21600"/>
                  <a:gd name="T2" fmla="*/ 16976 w 21600"/>
                  <a:gd name="T3" fmla="*/ 521 h 21600"/>
                  <a:gd name="T4" fmla="*/ 4725 w 21600"/>
                  <a:gd name="T5" fmla="*/ 856 h 21600"/>
                  <a:gd name="T6" fmla="*/ 5040 w 21600"/>
                  <a:gd name="T7" fmla="*/ 21004 h 21600"/>
                  <a:gd name="T8" fmla="*/ 10811 w 21600"/>
                  <a:gd name="T9" fmla="*/ 12885 h 21600"/>
                  <a:gd name="T10" fmla="*/ 10845 w 21600"/>
                  <a:gd name="T11" fmla="*/ 8714 h 21600"/>
                  <a:gd name="T12" fmla="*/ 21600 w 21600"/>
                  <a:gd name="T13" fmla="*/ 10000 h 21600"/>
                  <a:gd name="T14" fmla="*/ 56 w 21600"/>
                  <a:gd name="T15" fmla="*/ 10000 h 21600"/>
                  <a:gd name="T16" fmla="*/ 6086 w 21600"/>
                  <a:gd name="T17" fmla="*/ 2569 h 21600"/>
                  <a:gd name="T18" fmla="*/ 16132 w 21600"/>
                  <a:gd name="T19" fmla="*/ 1955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9360" y="20836"/>
                    </a:moveTo>
                    <a:lnTo>
                      <a:pt x="9528" y="20836"/>
                    </a:lnTo>
                    <a:lnTo>
                      <a:pt x="9686" y="20762"/>
                    </a:lnTo>
                    <a:lnTo>
                      <a:pt x="9810" y="20687"/>
                    </a:lnTo>
                    <a:lnTo>
                      <a:pt x="9922" y="20575"/>
                    </a:lnTo>
                    <a:lnTo>
                      <a:pt x="10012" y="20426"/>
                    </a:lnTo>
                    <a:lnTo>
                      <a:pt x="10068" y="20296"/>
                    </a:lnTo>
                    <a:lnTo>
                      <a:pt x="10113" y="20110"/>
                    </a:lnTo>
                    <a:lnTo>
                      <a:pt x="10136" y="19905"/>
                    </a:lnTo>
                    <a:lnTo>
                      <a:pt x="10136" y="19682"/>
                    </a:lnTo>
                    <a:lnTo>
                      <a:pt x="10113" y="19440"/>
                    </a:lnTo>
                    <a:lnTo>
                      <a:pt x="10068" y="19142"/>
                    </a:lnTo>
                    <a:lnTo>
                      <a:pt x="10012" y="18900"/>
                    </a:lnTo>
                    <a:lnTo>
                      <a:pt x="9900" y="18620"/>
                    </a:lnTo>
                    <a:lnTo>
                      <a:pt x="9787" y="18285"/>
                    </a:lnTo>
                    <a:lnTo>
                      <a:pt x="9641" y="17968"/>
                    </a:lnTo>
                    <a:lnTo>
                      <a:pt x="9472" y="17652"/>
                    </a:lnTo>
                    <a:lnTo>
                      <a:pt x="9382" y="17466"/>
                    </a:lnTo>
                    <a:lnTo>
                      <a:pt x="9315" y="17298"/>
                    </a:lnTo>
                    <a:lnTo>
                      <a:pt x="9258" y="17112"/>
                    </a:lnTo>
                    <a:lnTo>
                      <a:pt x="9191" y="16926"/>
                    </a:lnTo>
                    <a:lnTo>
                      <a:pt x="9123" y="16535"/>
                    </a:lnTo>
                    <a:lnTo>
                      <a:pt x="9101" y="16144"/>
                    </a:lnTo>
                    <a:lnTo>
                      <a:pt x="9101" y="15753"/>
                    </a:lnTo>
                    <a:lnTo>
                      <a:pt x="9168" y="15362"/>
                    </a:lnTo>
                    <a:lnTo>
                      <a:pt x="9236" y="14971"/>
                    </a:lnTo>
                    <a:lnTo>
                      <a:pt x="9360" y="14580"/>
                    </a:lnTo>
                    <a:lnTo>
                      <a:pt x="9495" y="14244"/>
                    </a:lnTo>
                    <a:lnTo>
                      <a:pt x="9663" y="13891"/>
                    </a:lnTo>
                    <a:lnTo>
                      <a:pt x="9855" y="13611"/>
                    </a:lnTo>
                    <a:lnTo>
                      <a:pt x="10068" y="13351"/>
                    </a:lnTo>
                    <a:lnTo>
                      <a:pt x="10293" y="13146"/>
                    </a:lnTo>
                    <a:lnTo>
                      <a:pt x="10552" y="12997"/>
                    </a:lnTo>
                    <a:lnTo>
                      <a:pt x="10811" y="12885"/>
                    </a:lnTo>
                    <a:lnTo>
                      <a:pt x="11069" y="12866"/>
                    </a:lnTo>
                    <a:lnTo>
                      <a:pt x="11351" y="12885"/>
                    </a:lnTo>
                    <a:lnTo>
                      <a:pt x="11610" y="12997"/>
                    </a:lnTo>
                    <a:lnTo>
                      <a:pt x="11846" y="13183"/>
                    </a:lnTo>
                    <a:lnTo>
                      <a:pt x="12060" y="13388"/>
                    </a:lnTo>
                    <a:lnTo>
                      <a:pt x="12251" y="13648"/>
                    </a:lnTo>
                    <a:lnTo>
                      <a:pt x="12419" y="13928"/>
                    </a:lnTo>
                    <a:lnTo>
                      <a:pt x="12555" y="14244"/>
                    </a:lnTo>
                    <a:lnTo>
                      <a:pt x="12690" y="14617"/>
                    </a:lnTo>
                    <a:lnTo>
                      <a:pt x="12768" y="15008"/>
                    </a:lnTo>
                    <a:lnTo>
                      <a:pt x="12836" y="15399"/>
                    </a:lnTo>
                    <a:lnTo>
                      <a:pt x="12858" y="15753"/>
                    </a:lnTo>
                    <a:lnTo>
                      <a:pt x="12858" y="16144"/>
                    </a:lnTo>
                    <a:lnTo>
                      <a:pt x="12813" y="16535"/>
                    </a:lnTo>
                    <a:lnTo>
                      <a:pt x="12746" y="16888"/>
                    </a:lnTo>
                    <a:lnTo>
                      <a:pt x="12667" y="17224"/>
                    </a:lnTo>
                    <a:lnTo>
                      <a:pt x="12510" y="17503"/>
                    </a:lnTo>
                    <a:lnTo>
                      <a:pt x="12228" y="18043"/>
                    </a:lnTo>
                    <a:lnTo>
                      <a:pt x="11970" y="18546"/>
                    </a:lnTo>
                    <a:lnTo>
                      <a:pt x="11868" y="18751"/>
                    </a:lnTo>
                    <a:lnTo>
                      <a:pt x="11778" y="18974"/>
                    </a:lnTo>
                    <a:lnTo>
                      <a:pt x="11711" y="19179"/>
                    </a:lnTo>
                    <a:lnTo>
                      <a:pt x="11666" y="19365"/>
                    </a:lnTo>
                    <a:lnTo>
                      <a:pt x="11632" y="19570"/>
                    </a:lnTo>
                    <a:lnTo>
                      <a:pt x="11632" y="19756"/>
                    </a:lnTo>
                    <a:lnTo>
                      <a:pt x="11632" y="19942"/>
                    </a:lnTo>
                    <a:lnTo>
                      <a:pt x="11643" y="20110"/>
                    </a:lnTo>
                    <a:lnTo>
                      <a:pt x="11711" y="20296"/>
                    </a:lnTo>
                    <a:lnTo>
                      <a:pt x="11801" y="20464"/>
                    </a:lnTo>
                    <a:lnTo>
                      <a:pt x="11891" y="20650"/>
                    </a:lnTo>
                    <a:lnTo>
                      <a:pt x="12037" y="20836"/>
                    </a:lnTo>
                    <a:lnTo>
                      <a:pt x="12206" y="21004"/>
                    </a:lnTo>
                    <a:lnTo>
                      <a:pt x="12419" y="21190"/>
                    </a:lnTo>
                    <a:lnTo>
                      <a:pt x="12667" y="21320"/>
                    </a:lnTo>
                    <a:lnTo>
                      <a:pt x="12960" y="21432"/>
                    </a:lnTo>
                    <a:lnTo>
                      <a:pt x="13286" y="21544"/>
                    </a:lnTo>
                    <a:lnTo>
                      <a:pt x="13612" y="21655"/>
                    </a:lnTo>
                    <a:lnTo>
                      <a:pt x="13983" y="21693"/>
                    </a:lnTo>
                    <a:lnTo>
                      <a:pt x="14343" y="21730"/>
                    </a:lnTo>
                    <a:lnTo>
                      <a:pt x="14715" y="21730"/>
                    </a:lnTo>
                    <a:lnTo>
                      <a:pt x="15075" y="21730"/>
                    </a:lnTo>
                    <a:lnTo>
                      <a:pt x="15446" y="21655"/>
                    </a:lnTo>
                    <a:lnTo>
                      <a:pt x="15794" y="21581"/>
                    </a:lnTo>
                    <a:lnTo>
                      <a:pt x="16132" y="21432"/>
                    </a:lnTo>
                    <a:lnTo>
                      <a:pt x="16458" y="21302"/>
                    </a:lnTo>
                    <a:lnTo>
                      <a:pt x="16740" y="21078"/>
                    </a:lnTo>
                    <a:lnTo>
                      <a:pt x="16976" y="20836"/>
                    </a:lnTo>
                    <a:lnTo>
                      <a:pt x="17043" y="20650"/>
                    </a:lnTo>
                    <a:lnTo>
                      <a:pt x="17088" y="20426"/>
                    </a:lnTo>
                    <a:lnTo>
                      <a:pt x="17133" y="20222"/>
                    </a:lnTo>
                    <a:lnTo>
                      <a:pt x="17156" y="19980"/>
                    </a:lnTo>
                    <a:lnTo>
                      <a:pt x="17167" y="19477"/>
                    </a:lnTo>
                    <a:lnTo>
                      <a:pt x="17167" y="18974"/>
                    </a:lnTo>
                    <a:lnTo>
                      <a:pt x="17156" y="18397"/>
                    </a:lnTo>
                    <a:lnTo>
                      <a:pt x="17111" y="17820"/>
                    </a:lnTo>
                    <a:lnTo>
                      <a:pt x="17066" y="17261"/>
                    </a:lnTo>
                    <a:lnTo>
                      <a:pt x="16998" y="16646"/>
                    </a:lnTo>
                    <a:lnTo>
                      <a:pt x="16852" y="15511"/>
                    </a:lnTo>
                    <a:lnTo>
                      <a:pt x="16740" y="14393"/>
                    </a:lnTo>
                    <a:lnTo>
                      <a:pt x="16717" y="13928"/>
                    </a:lnTo>
                    <a:lnTo>
                      <a:pt x="16695" y="13462"/>
                    </a:lnTo>
                    <a:lnTo>
                      <a:pt x="16717" y="13071"/>
                    </a:lnTo>
                    <a:lnTo>
                      <a:pt x="16785" y="12755"/>
                    </a:lnTo>
                    <a:lnTo>
                      <a:pt x="16852" y="12419"/>
                    </a:lnTo>
                    <a:lnTo>
                      <a:pt x="16953" y="12140"/>
                    </a:lnTo>
                    <a:lnTo>
                      <a:pt x="17088" y="11898"/>
                    </a:lnTo>
                    <a:lnTo>
                      <a:pt x="17212" y="11675"/>
                    </a:lnTo>
                    <a:lnTo>
                      <a:pt x="17370" y="11470"/>
                    </a:lnTo>
                    <a:lnTo>
                      <a:pt x="17516" y="11284"/>
                    </a:lnTo>
                    <a:lnTo>
                      <a:pt x="17696" y="11135"/>
                    </a:lnTo>
                    <a:lnTo>
                      <a:pt x="17865" y="11042"/>
                    </a:lnTo>
                    <a:lnTo>
                      <a:pt x="18033" y="10930"/>
                    </a:lnTo>
                    <a:lnTo>
                      <a:pt x="18213" y="10893"/>
                    </a:lnTo>
                    <a:lnTo>
                      <a:pt x="18382" y="10893"/>
                    </a:lnTo>
                    <a:lnTo>
                      <a:pt x="18551" y="10967"/>
                    </a:lnTo>
                    <a:lnTo>
                      <a:pt x="18708" y="11042"/>
                    </a:lnTo>
                    <a:lnTo>
                      <a:pt x="18855" y="11172"/>
                    </a:lnTo>
                    <a:lnTo>
                      <a:pt x="19012" y="11358"/>
                    </a:lnTo>
                    <a:lnTo>
                      <a:pt x="19136" y="11600"/>
                    </a:lnTo>
                    <a:lnTo>
                      <a:pt x="19271" y="11861"/>
                    </a:lnTo>
                    <a:lnTo>
                      <a:pt x="19440" y="12028"/>
                    </a:lnTo>
                    <a:lnTo>
                      <a:pt x="19608" y="12177"/>
                    </a:lnTo>
                    <a:lnTo>
                      <a:pt x="19822" y="12289"/>
                    </a:lnTo>
                    <a:lnTo>
                      <a:pt x="20025" y="12289"/>
                    </a:lnTo>
                    <a:lnTo>
                      <a:pt x="20238" y="12289"/>
                    </a:lnTo>
                    <a:lnTo>
                      <a:pt x="20452" y="12215"/>
                    </a:lnTo>
                    <a:lnTo>
                      <a:pt x="20643" y="12103"/>
                    </a:lnTo>
                    <a:lnTo>
                      <a:pt x="20846" y="11973"/>
                    </a:lnTo>
                    <a:lnTo>
                      <a:pt x="21037" y="11786"/>
                    </a:lnTo>
                    <a:lnTo>
                      <a:pt x="21206" y="11563"/>
                    </a:lnTo>
                    <a:lnTo>
                      <a:pt x="21363" y="11321"/>
                    </a:lnTo>
                    <a:lnTo>
                      <a:pt x="21465" y="11079"/>
                    </a:lnTo>
                    <a:lnTo>
                      <a:pt x="21577" y="10744"/>
                    </a:lnTo>
                    <a:lnTo>
                      <a:pt x="21622" y="10427"/>
                    </a:lnTo>
                    <a:lnTo>
                      <a:pt x="21645" y="10111"/>
                    </a:lnTo>
                    <a:lnTo>
                      <a:pt x="21622" y="9608"/>
                    </a:lnTo>
                    <a:lnTo>
                      <a:pt x="21577" y="9142"/>
                    </a:lnTo>
                    <a:lnTo>
                      <a:pt x="21465" y="8751"/>
                    </a:lnTo>
                    <a:lnTo>
                      <a:pt x="21363" y="8397"/>
                    </a:lnTo>
                    <a:lnTo>
                      <a:pt x="21206" y="8062"/>
                    </a:lnTo>
                    <a:lnTo>
                      <a:pt x="21037" y="7820"/>
                    </a:lnTo>
                    <a:lnTo>
                      <a:pt x="20846" y="7597"/>
                    </a:lnTo>
                    <a:lnTo>
                      <a:pt x="20643" y="7429"/>
                    </a:lnTo>
                    <a:lnTo>
                      <a:pt x="20452" y="7317"/>
                    </a:lnTo>
                    <a:lnTo>
                      <a:pt x="20238" y="7206"/>
                    </a:lnTo>
                    <a:lnTo>
                      <a:pt x="20025" y="7168"/>
                    </a:lnTo>
                    <a:lnTo>
                      <a:pt x="19822" y="7206"/>
                    </a:lnTo>
                    <a:lnTo>
                      <a:pt x="19608" y="7243"/>
                    </a:lnTo>
                    <a:lnTo>
                      <a:pt x="19440" y="7355"/>
                    </a:lnTo>
                    <a:lnTo>
                      <a:pt x="19271" y="7504"/>
                    </a:lnTo>
                    <a:lnTo>
                      <a:pt x="19136" y="7708"/>
                    </a:lnTo>
                    <a:lnTo>
                      <a:pt x="19012" y="7895"/>
                    </a:lnTo>
                    <a:lnTo>
                      <a:pt x="18832" y="8025"/>
                    </a:lnTo>
                    <a:lnTo>
                      <a:pt x="18663" y="8174"/>
                    </a:lnTo>
                    <a:lnTo>
                      <a:pt x="18472" y="8248"/>
                    </a:lnTo>
                    <a:lnTo>
                      <a:pt x="18270" y="8286"/>
                    </a:lnTo>
                    <a:lnTo>
                      <a:pt x="18078" y="8323"/>
                    </a:lnTo>
                    <a:lnTo>
                      <a:pt x="17887" y="8323"/>
                    </a:lnTo>
                    <a:lnTo>
                      <a:pt x="17696" y="8248"/>
                    </a:lnTo>
                    <a:lnTo>
                      <a:pt x="17493" y="8174"/>
                    </a:lnTo>
                    <a:lnTo>
                      <a:pt x="17302" y="8062"/>
                    </a:lnTo>
                    <a:lnTo>
                      <a:pt x="17133" y="7969"/>
                    </a:lnTo>
                    <a:lnTo>
                      <a:pt x="16976" y="7783"/>
                    </a:lnTo>
                    <a:lnTo>
                      <a:pt x="16852" y="7597"/>
                    </a:lnTo>
                    <a:lnTo>
                      <a:pt x="16740" y="7429"/>
                    </a:lnTo>
                    <a:lnTo>
                      <a:pt x="16672" y="7168"/>
                    </a:lnTo>
                    <a:lnTo>
                      <a:pt x="16638" y="6926"/>
                    </a:lnTo>
                    <a:lnTo>
                      <a:pt x="16616" y="6498"/>
                    </a:lnTo>
                    <a:lnTo>
                      <a:pt x="16616" y="5772"/>
                    </a:lnTo>
                    <a:lnTo>
                      <a:pt x="16650" y="4915"/>
                    </a:lnTo>
                    <a:lnTo>
                      <a:pt x="16695" y="3928"/>
                    </a:lnTo>
                    <a:lnTo>
                      <a:pt x="16762" y="2960"/>
                    </a:lnTo>
                    <a:lnTo>
                      <a:pt x="16830" y="1992"/>
                    </a:lnTo>
                    <a:lnTo>
                      <a:pt x="16908" y="1173"/>
                    </a:lnTo>
                    <a:lnTo>
                      <a:pt x="16976" y="521"/>
                    </a:lnTo>
                    <a:lnTo>
                      <a:pt x="16953" y="521"/>
                    </a:lnTo>
                    <a:lnTo>
                      <a:pt x="16931" y="521"/>
                    </a:lnTo>
                    <a:lnTo>
                      <a:pt x="16267" y="484"/>
                    </a:lnTo>
                    <a:lnTo>
                      <a:pt x="15637" y="428"/>
                    </a:lnTo>
                    <a:lnTo>
                      <a:pt x="15063" y="353"/>
                    </a:lnTo>
                    <a:lnTo>
                      <a:pt x="14523" y="279"/>
                    </a:lnTo>
                    <a:lnTo>
                      <a:pt x="14040" y="167"/>
                    </a:lnTo>
                    <a:lnTo>
                      <a:pt x="13635" y="93"/>
                    </a:lnTo>
                    <a:lnTo>
                      <a:pt x="13331" y="18"/>
                    </a:lnTo>
                    <a:lnTo>
                      <a:pt x="13117" y="18"/>
                    </a:lnTo>
                    <a:lnTo>
                      <a:pt x="12982" y="18"/>
                    </a:lnTo>
                    <a:lnTo>
                      <a:pt x="12858" y="130"/>
                    </a:lnTo>
                    <a:lnTo>
                      <a:pt x="12723" y="279"/>
                    </a:lnTo>
                    <a:lnTo>
                      <a:pt x="12622" y="446"/>
                    </a:lnTo>
                    <a:lnTo>
                      <a:pt x="12510" y="670"/>
                    </a:lnTo>
                    <a:lnTo>
                      <a:pt x="12419" y="912"/>
                    </a:lnTo>
                    <a:lnTo>
                      <a:pt x="12363" y="1210"/>
                    </a:lnTo>
                    <a:lnTo>
                      <a:pt x="12318" y="1526"/>
                    </a:lnTo>
                    <a:lnTo>
                      <a:pt x="12273" y="1843"/>
                    </a:lnTo>
                    <a:lnTo>
                      <a:pt x="12251" y="2215"/>
                    </a:lnTo>
                    <a:lnTo>
                      <a:pt x="12273" y="2532"/>
                    </a:lnTo>
                    <a:lnTo>
                      <a:pt x="12318" y="2886"/>
                    </a:lnTo>
                    <a:lnTo>
                      <a:pt x="12386" y="3240"/>
                    </a:lnTo>
                    <a:lnTo>
                      <a:pt x="12464" y="3556"/>
                    </a:lnTo>
                    <a:lnTo>
                      <a:pt x="12577" y="3891"/>
                    </a:lnTo>
                    <a:lnTo>
                      <a:pt x="12746" y="4171"/>
                    </a:lnTo>
                    <a:lnTo>
                      <a:pt x="12926" y="4487"/>
                    </a:lnTo>
                    <a:lnTo>
                      <a:pt x="13050" y="4860"/>
                    </a:lnTo>
                    <a:lnTo>
                      <a:pt x="13162" y="5251"/>
                    </a:lnTo>
                    <a:lnTo>
                      <a:pt x="13218" y="5604"/>
                    </a:lnTo>
                    <a:lnTo>
                      <a:pt x="13263" y="5995"/>
                    </a:lnTo>
                    <a:lnTo>
                      <a:pt x="13241" y="6386"/>
                    </a:lnTo>
                    <a:lnTo>
                      <a:pt x="13218" y="6740"/>
                    </a:lnTo>
                    <a:lnTo>
                      <a:pt x="13139" y="7094"/>
                    </a:lnTo>
                    <a:lnTo>
                      <a:pt x="13050" y="7429"/>
                    </a:lnTo>
                    <a:lnTo>
                      <a:pt x="12903" y="7746"/>
                    </a:lnTo>
                    <a:lnTo>
                      <a:pt x="12723" y="8025"/>
                    </a:lnTo>
                    <a:lnTo>
                      <a:pt x="12532" y="8286"/>
                    </a:lnTo>
                    <a:lnTo>
                      <a:pt x="12318" y="8491"/>
                    </a:lnTo>
                    <a:lnTo>
                      <a:pt x="12060" y="8677"/>
                    </a:lnTo>
                    <a:lnTo>
                      <a:pt x="11756" y="8788"/>
                    </a:lnTo>
                    <a:lnTo>
                      <a:pt x="11452" y="8826"/>
                    </a:lnTo>
                    <a:lnTo>
                      <a:pt x="11283" y="8826"/>
                    </a:lnTo>
                    <a:lnTo>
                      <a:pt x="11126" y="8826"/>
                    </a:lnTo>
                    <a:lnTo>
                      <a:pt x="11002" y="8788"/>
                    </a:lnTo>
                    <a:lnTo>
                      <a:pt x="10845" y="8714"/>
                    </a:lnTo>
                    <a:lnTo>
                      <a:pt x="10721" y="8640"/>
                    </a:lnTo>
                    <a:lnTo>
                      <a:pt x="10608" y="8565"/>
                    </a:lnTo>
                    <a:lnTo>
                      <a:pt x="10485" y="8453"/>
                    </a:lnTo>
                    <a:lnTo>
                      <a:pt x="10372" y="8323"/>
                    </a:lnTo>
                    <a:lnTo>
                      <a:pt x="10181" y="8062"/>
                    </a:lnTo>
                    <a:lnTo>
                      <a:pt x="10035" y="7746"/>
                    </a:lnTo>
                    <a:lnTo>
                      <a:pt x="9900" y="7392"/>
                    </a:lnTo>
                    <a:lnTo>
                      <a:pt x="9787" y="7001"/>
                    </a:lnTo>
                    <a:lnTo>
                      <a:pt x="9731" y="6610"/>
                    </a:lnTo>
                    <a:lnTo>
                      <a:pt x="9686" y="6219"/>
                    </a:lnTo>
                    <a:lnTo>
                      <a:pt x="9663" y="5772"/>
                    </a:lnTo>
                    <a:lnTo>
                      <a:pt x="9686" y="5381"/>
                    </a:lnTo>
                    <a:lnTo>
                      <a:pt x="9753" y="4990"/>
                    </a:lnTo>
                    <a:lnTo>
                      <a:pt x="9832" y="4636"/>
                    </a:lnTo>
                    <a:lnTo>
                      <a:pt x="9945" y="4320"/>
                    </a:lnTo>
                    <a:lnTo>
                      <a:pt x="10068" y="4022"/>
                    </a:lnTo>
                    <a:lnTo>
                      <a:pt x="10203" y="3817"/>
                    </a:lnTo>
                    <a:lnTo>
                      <a:pt x="10316" y="3593"/>
                    </a:lnTo>
                    <a:lnTo>
                      <a:pt x="10395" y="3351"/>
                    </a:lnTo>
                    <a:lnTo>
                      <a:pt x="10462" y="3109"/>
                    </a:lnTo>
                    <a:lnTo>
                      <a:pt x="10507" y="2848"/>
                    </a:lnTo>
                    <a:lnTo>
                      <a:pt x="10530" y="2606"/>
                    </a:lnTo>
                    <a:lnTo>
                      <a:pt x="10507" y="2346"/>
                    </a:lnTo>
                    <a:lnTo>
                      <a:pt x="10462" y="2141"/>
                    </a:lnTo>
                    <a:lnTo>
                      <a:pt x="10395" y="1880"/>
                    </a:lnTo>
                    <a:lnTo>
                      <a:pt x="10293" y="1638"/>
                    </a:lnTo>
                    <a:lnTo>
                      <a:pt x="10158" y="1415"/>
                    </a:lnTo>
                    <a:lnTo>
                      <a:pt x="9967" y="1210"/>
                    </a:lnTo>
                    <a:lnTo>
                      <a:pt x="9753" y="986"/>
                    </a:lnTo>
                    <a:lnTo>
                      <a:pt x="9495" y="819"/>
                    </a:lnTo>
                    <a:lnTo>
                      <a:pt x="9191" y="670"/>
                    </a:lnTo>
                    <a:lnTo>
                      <a:pt x="8842" y="521"/>
                    </a:lnTo>
                    <a:lnTo>
                      <a:pt x="8471" y="446"/>
                    </a:lnTo>
                    <a:lnTo>
                      <a:pt x="7998" y="428"/>
                    </a:lnTo>
                    <a:lnTo>
                      <a:pt x="7413" y="428"/>
                    </a:lnTo>
                    <a:lnTo>
                      <a:pt x="6817" y="446"/>
                    </a:lnTo>
                    <a:lnTo>
                      <a:pt x="6187" y="521"/>
                    </a:lnTo>
                    <a:lnTo>
                      <a:pt x="5602" y="633"/>
                    </a:lnTo>
                    <a:lnTo>
                      <a:pt x="5107" y="744"/>
                    </a:lnTo>
                    <a:lnTo>
                      <a:pt x="4725" y="856"/>
                    </a:lnTo>
                    <a:lnTo>
                      <a:pt x="4848" y="1564"/>
                    </a:lnTo>
                    <a:lnTo>
                      <a:pt x="5028" y="2495"/>
                    </a:lnTo>
                    <a:lnTo>
                      <a:pt x="5175" y="3556"/>
                    </a:lnTo>
                    <a:lnTo>
                      <a:pt x="5298" y="4673"/>
                    </a:lnTo>
                    <a:lnTo>
                      <a:pt x="5343" y="5213"/>
                    </a:lnTo>
                    <a:lnTo>
                      <a:pt x="5388" y="5753"/>
                    </a:lnTo>
                    <a:lnTo>
                      <a:pt x="5411" y="6275"/>
                    </a:lnTo>
                    <a:lnTo>
                      <a:pt x="5411" y="6740"/>
                    </a:lnTo>
                    <a:lnTo>
                      <a:pt x="5366" y="7168"/>
                    </a:lnTo>
                    <a:lnTo>
                      <a:pt x="5321" y="7541"/>
                    </a:lnTo>
                    <a:lnTo>
                      <a:pt x="5287" y="7708"/>
                    </a:lnTo>
                    <a:lnTo>
                      <a:pt x="5242" y="7857"/>
                    </a:lnTo>
                    <a:lnTo>
                      <a:pt x="5197" y="7969"/>
                    </a:lnTo>
                    <a:lnTo>
                      <a:pt x="5130" y="8062"/>
                    </a:lnTo>
                    <a:lnTo>
                      <a:pt x="5006" y="8248"/>
                    </a:lnTo>
                    <a:lnTo>
                      <a:pt x="4848" y="8397"/>
                    </a:lnTo>
                    <a:lnTo>
                      <a:pt x="4725" y="8528"/>
                    </a:lnTo>
                    <a:lnTo>
                      <a:pt x="4567" y="8640"/>
                    </a:lnTo>
                    <a:lnTo>
                      <a:pt x="4421" y="8714"/>
                    </a:lnTo>
                    <a:lnTo>
                      <a:pt x="4263" y="8751"/>
                    </a:lnTo>
                    <a:lnTo>
                      <a:pt x="4095" y="8788"/>
                    </a:lnTo>
                    <a:lnTo>
                      <a:pt x="3948" y="8788"/>
                    </a:lnTo>
                    <a:lnTo>
                      <a:pt x="3791" y="8751"/>
                    </a:lnTo>
                    <a:lnTo>
                      <a:pt x="3667" y="8714"/>
                    </a:lnTo>
                    <a:lnTo>
                      <a:pt x="3510" y="8677"/>
                    </a:lnTo>
                    <a:lnTo>
                      <a:pt x="3386" y="8602"/>
                    </a:lnTo>
                    <a:lnTo>
                      <a:pt x="3251" y="8491"/>
                    </a:lnTo>
                    <a:lnTo>
                      <a:pt x="3127" y="8360"/>
                    </a:lnTo>
                    <a:lnTo>
                      <a:pt x="3015" y="8248"/>
                    </a:lnTo>
                    <a:lnTo>
                      <a:pt x="2925" y="8062"/>
                    </a:lnTo>
                    <a:lnTo>
                      <a:pt x="2778" y="7857"/>
                    </a:lnTo>
                    <a:lnTo>
                      <a:pt x="2610" y="7671"/>
                    </a:lnTo>
                    <a:lnTo>
                      <a:pt x="2407" y="7541"/>
                    </a:lnTo>
                    <a:lnTo>
                      <a:pt x="2171" y="7466"/>
                    </a:lnTo>
                    <a:lnTo>
                      <a:pt x="1957" y="7429"/>
                    </a:lnTo>
                    <a:lnTo>
                      <a:pt x="1698" y="7429"/>
                    </a:lnTo>
                    <a:lnTo>
                      <a:pt x="1462" y="7466"/>
                    </a:lnTo>
                    <a:lnTo>
                      <a:pt x="1226" y="7559"/>
                    </a:lnTo>
                    <a:lnTo>
                      <a:pt x="989" y="7708"/>
                    </a:lnTo>
                    <a:lnTo>
                      <a:pt x="776" y="7932"/>
                    </a:lnTo>
                    <a:lnTo>
                      <a:pt x="551" y="8211"/>
                    </a:lnTo>
                    <a:lnTo>
                      <a:pt x="382" y="8528"/>
                    </a:lnTo>
                    <a:lnTo>
                      <a:pt x="315" y="8714"/>
                    </a:lnTo>
                    <a:lnTo>
                      <a:pt x="236" y="8919"/>
                    </a:lnTo>
                    <a:lnTo>
                      <a:pt x="191" y="9142"/>
                    </a:lnTo>
                    <a:lnTo>
                      <a:pt x="123" y="9347"/>
                    </a:lnTo>
                    <a:lnTo>
                      <a:pt x="78" y="9608"/>
                    </a:lnTo>
                    <a:lnTo>
                      <a:pt x="56" y="9887"/>
                    </a:lnTo>
                    <a:lnTo>
                      <a:pt x="33" y="10185"/>
                    </a:lnTo>
                    <a:lnTo>
                      <a:pt x="33" y="10464"/>
                    </a:lnTo>
                    <a:lnTo>
                      <a:pt x="33" y="10706"/>
                    </a:lnTo>
                    <a:lnTo>
                      <a:pt x="56" y="10967"/>
                    </a:lnTo>
                    <a:lnTo>
                      <a:pt x="78" y="11172"/>
                    </a:lnTo>
                    <a:lnTo>
                      <a:pt x="123" y="11395"/>
                    </a:lnTo>
                    <a:lnTo>
                      <a:pt x="168" y="11600"/>
                    </a:lnTo>
                    <a:lnTo>
                      <a:pt x="236" y="11786"/>
                    </a:lnTo>
                    <a:lnTo>
                      <a:pt x="292" y="11973"/>
                    </a:lnTo>
                    <a:lnTo>
                      <a:pt x="382" y="12140"/>
                    </a:lnTo>
                    <a:lnTo>
                      <a:pt x="540" y="12419"/>
                    </a:lnTo>
                    <a:lnTo>
                      <a:pt x="731" y="12680"/>
                    </a:lnTo>
                    <a:lnTo>
                      <a:pt x="944" y="12866"/>
                    </a:lnTo>
                    <a:lnTo>
                      <a:pt x="1158" y="12997"/>
                    </a:lnTo>
                    <a:lnTo>
                      <a:pt x="1395" y="13108"/>
                    </a:lnTo>
                    <a:lnTo>
                      <a:pt x="1608" y="13183"/>
                    </a:lnTo>
                    <a:lnTo>
                      <a:pt x="1856" y="13183"/>
                    </a:lnTo>
                    <a:lnTo>
                      <a:pt x="2070" y="13146"/>
                    </a:lnTo>
                    <a:lnTo>
                      <a:pt x="2261" y="13071"/>
                    </a:lnTo>
                    <a:lnTo>
                      <a:pt x="2430" y="12960"/>
                    </a:lnTo>
                    <a:lnTo>
                      <a:pt x="2587" y="12792"/>
                    </a:lnTo>
                    <a:lnTo>
                      <a:pt x="2688" y="12606"/>
                    </a:lnTo>
                    <a:lnTo>
                      <a:pt x="2801" y="12419"/>
                    </a:lnTo>
                    <a:lnTo>
                      <a:pt x="2925" y="12289"/>
                    </a:lnTo>
                    <a:lnTo>
                      <a:pt x="3082" y="12177"/>
                    </a:lnTo>
                    <a:lnTo>
                      <a:pt x="3228" y="12103"/>
                    </a:lnTo>
                    <a:lnTo>
                      <a:pt x="3408" y="12103"/>
                    </a:lnTo>
                    <a:lnTo>
                      <a:pt x="3577" y="12103"/>
                    </a:lnTo>
                    <a:lnTo>
                      <a:pt x="3723" y="12177"/>
                    </a:lnTo>
                    <a:lnTo>
                      <a:pt x="3903" y="12252"/>
                    </a:lnTo>
                    <a:lnTo>
                      <a:pt x="4072" y="12364"/>
                    </a:lnTo>
                    <a:lnTo>
                      <a:pt x="4230" y="12494"/>
                    </a:lnTo>
                    <a:lnTo>
                      <a:pt x="4353" y="12643"/>
                    </a:lnTo>
                    <a:lnTo>
                      <a:pt x="4488" y="12829"/>
                    </a:lnTo>
                    <a:lnTo>
                      <a:pt x="4567" y="13034"/>
                    </a:lnTo>
                    <a:lnTo>
                      <a:pt x="4657" y="13257"/>
                    </a:lnTo>
                    <a:lnTo>
                      <a:pt x="4702" y="13462"/>
                    </a:lnTo>
                    <a:lnTo>
                      <a:pt x="4725" y="13686"/>
                    </a:lnTo>
                    <a:lnTo>
                      <a:pt x="4702" y="14282"/>
                    </a:lnTo>
                    <a:lnTo>
                      <a:pt x="4657" y="15045"/>
                    </a:lnTo>
                    <a:lnTo>
                      <a:pt x="4612" y="15976"/>
                    </a:lnTo>
                    <a:lnTo>
                      <a:pt x="4590" y="16926"/>
                    </a:lnTo>
                    <a:lnTo>
                      <a:pt x="4567" y="17968"/>
                    </a:lnTo>
                    <a:lnTo>
                      <a:pt x="4567" y="19011"/>
                    </a:lnTo>
                    <a:lnTo>
                      <a:pt x="4590" y="19514"/>
                    </a:lnTo>
                    <a:lnTo>
                      <a:pt x="4612" y="19980"/>
                    </a:lnTo>
                    <a:lnTo>
                      <a:pt x="4657" y="20426"/>
                    </a:lnTo>
                    <a:lnTo>
                      <a:pt x="4725" y="20836"/>
                    </a:lnTo>
                    <a:lnTo>
                      <a:pt x="4848" y="20929"/>
                    </a:lnTo>
                    <a:lnTo>
                      <a:pt x="5040" y="21004"/>
                    </a:lnTo>
                    <a:lnTo>
                      <a:pt x="5265" y="21078"/>
                    </a:lnTo>
                    <a:lnTo>
                      <a:pt x="5478" y="21115"/>
                    </a:lnTo>
                    <a:lnTo>
                      <a:pt x="6041" y="21115"/>
                    </a:lnTo>
                    <a:lnTo>
                      <a:pt x="6637" y="21078"/>
                    </a:lnTo>
                    <a:lnTo>
                      <a:pt x="7312" y="21004"/>
                    </a:lnTo>
                    <a:lnTo>
                      <a:pt x="7998" y="20929"/>
                    </a:lnTo>
                    <a:lnTo>
                      <a:pt x="8696" y="20855"/>
                    </a:lnTo>
                    <a:lnTo>
                      <a:pt x="9360" y="20836"/>
                    </a:ln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16"/>
            <p:cNvGrpSpPr>
              <a:grpSpLocks noChangeAspect="1"/>
            </p:cNvGrpSpPr>
            <p:nvPr/>
          </p:nvGrpSpPr>
          <p:grpSpPr bwMode="auto">
            <a:xfrm>
              <a:off x="5214936" y="3480128"/>
              <a:ext cx="2728619" cy="1520498"/>
              <a:chOff x="1129" y="2304"/>
              <a:chExt cx="3338" cy="1510"/>
            </a:xfrm>
          </p:grpSpPr>
          <p:sp>
            <p:nvSpPr>
              <p:cNvPr id="7" name="Freeform 18"/>
              <p:cNvSpPr>
                <a:spLocks/>
              </p:cNvSpPr>
              <p:nvPr/>
            </p:nvSpPr>
            <p:spPr bwMode="auto">
              <a:xfrm>
                <a:off x="2118" y="2490"/>
                <a:ext cx="456" cy="592"/>
              </a:xfrm>
              <a:custGeom>
                <a:avLst/>
                <a:gdLst/>
                <a:ahLst/>
                <a:cxnLst>
                  <a:cxn ang="0">
                    <a:pos x="456" y="7"/>
                  </a:cxn>
                  <a:cxn ang="0">
                    <a:pos x="406" y="0"/>
                  </a:cxn>
                  <a:cxn ang="0">
                    <a:pos x="406" y="0"/>
                  </a:cxn>
                  <a:cxn ang="0">
                    <a:pos x="384" y="80"/>
                  </a:cxn>
                  <a:cxn ang="0">
                    <a:pos x="356" y="153"/>
                  </a:cxn>
                  <a:cxn ang="0">
                    <a:pos x="335" y="220"/>
                  </a:cxn>
                  <a:cxn ang="0">
                    <a:pos x="299" y="280"/>
                  </a:cxn>
                  <a:cxn ang="0">
                    <a:pos x="271" y="333"/>
                  </a:cxn>
                  <a:cxn ang="0">
                    <a:pos x="235" y="373"/>
                  </a:cxn>
                  <a:cxn ang="0">
                    <a:pos x="171" y="439"/>
                  </a:cxn>
                  <a:cxn ang="0">
                    <a:pos x="114" y="493"/>
                  </a:cxn>
                  <a:cxn ang="0">
                    <a:pos x="57" y="519"/>
                  </a:cxn>
                  <a:cxn ang="0">
                    <a:pos x="0" y="546"/>
                  </a:cxn>
                  <a:cxn ang="0">
                    <a:pos x="0" y="592"/>
                  </a:cxn>
                  <a:cxn ang="0">
                    <a:pos x="0" y="592"/>
                  </a:cxn>
                  <a:cxn ang="0">
                    <a:pos x="64" y="566"/>
                  </a:cxn>
                  <a:cxn ang="0">
                    <a:pos x="121" y="539"/>
                  </a:cxn>
                  <a:cxn ang="0">
                    <a:pos x="192" y="486"/>
                  </a:cxn>
                  <a:cxn ang="0">
                    <a:pos x="228" y="453"/>
                  </a:cxn>
                  <a:cxn ang="0">
                    <a:pos x="271" y="413"/>
                  </a:cxn>
                  <a:cxn ang="0">
                    <a:pos x="306" y="366"/>
                  </a:cxn>
                  <a:cxn ang="0">
                    <a:pos x="342" y="313"/>
                  </a:cxn>
                  <a:cxn ang="0">
                    <a:pos x="377" y="247"/>
                  </a:cxn>
                  <a:cxn ang="0">
                    <a:pos x="406" y="180"/>
                  </a:cxn>
                  <a:cxn ang="0">
                    <a:pos x="434" y="100"/>
                  </a:cxn>
                  <a:cxn ang="0">
                    <a:pos x="456" y="7"/>
                  </a:cxn>
                  <a:cxn ang="0">
                    <a:pos x="456" y="7"/>
                  </a:cxn>
                </a:cxnLst>
                <a:rect l="0" t="0" r="r" b="b"/>
                <a:pathLst>
                  <a:path w="456" h="592">
                    <a:moveTo>
                      <a:pt x="456" y="7"/>
                    </a:moveTo>
                    <a:lnTo>
                      <a:pt x="406" y="0"/>
                    </a:lnTo>
                    <a:lnTo>
                      <a:pt x="406" y="0"/>
                    </a:lnTo>
                    <a:lnTo>
                      <a:pt x="384" y="80"/>
                    </a:lnTo>
                    <a:lnTo>
                      <a:pt x="356" y="153"/>
                    </a:lnTo>
                    <a:lnTo>
                      <a:pt x="335" y="220"/>
                    </a:lnTo>
                    <a:lnTo>
                      <a:pt x="299" y="280"/>
                    </a:lnTo>
                    <a:lnTo>
                      <a:pt x="271" y="333"/>
                    </a:lnTo>
                    <a:lnTo>
                      <a:pt x="235" y="373"/>
                    </a:lnTo>
                    <a:lnTo>
                      <a:pt x="171" y="439"/>
                    </a:lnTo>
                    <a:lnTo>
                      <a:pt x="114" y="493"/>
                    </a:lnTo>
                    <a:lnTo>
                      <a:pt x="57" y="519"/>
                    </a:lnTo>
                    <a:lnTo>
                      <a:pt x="0" y="546"/>
                    </a:lnTo>
                    <a:lnTo>
                      <a:pt x="0" y="592"/>
                    </a:lnTo>
                    <a:lnTo>
                      <a:pt x="0" y="592"/>
                    </a:lnTo>
                    <a:lnTo>
                      <a:pt x="64" y="566"/>
                    </a:lnTo>
                    <a:lnTo>
                      <a:pt x="121" y="539"/>
                    </a:lnTo>
                    <a:lnTo>
                      <a:pt x="192" y="486"/>
                    </a:lnTo>
                    <a:lnTo>
                      <a:pt x="228" y="453"/>
                    </a:lnTo>
                    <a:lnTo>
                      <a:pt x="271" y="413"/>
                    </a:lnTo>
                    <a:lnTo>
                      <a:pt x="306" y="366"/>
                    </a:lnTo>
                    <a:lnTo>
                      <a:pt x="342" y="313"/>
                    </a:lnTo>
                    <a:lnTo>
                      <a:pt x="377" y="247"/>
                    </a:lnTo>
                    <a:lnTo>
                      <a:pt x="406" y="180"/>
                    </a:lnTo>
                    <a:lnTo>
                      <a:pt x="434" y="100"/>
                    </a:lnTo>
                    <a:lnTo>
                      <a:pt x="456" y="7"/>
                    </a:lnTo>
                    <a:lnTo>
                      <a:pt x="456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9"/>
              <p:cNvSpPr>
                <a:spLocks/>
              </p:cNvSpPr>
              <p:nvPr/>
            </p:nvSpPr>
            <p:spPr bwMode="auto">
              <a:xfrm>
                <a:off x="2524" y="2437"/>
                <a:ext cx="64" cy="60"/>
              </a:xfrm>
              <a:custGeom>
                <a:avLst/>
                <a:gdLst/>
                <a:ahLst/>
                <a:cxnLst>
                  <a:cxn ang="0">
                    <a:pos x="57" y="7"/>
                  </a:cxn>
                  <a:cxn ang="0">
                    <a:pos x="57" y="7"/>
                  </a:cxn>
                  <a:cxn ang="0">
                    <a:pos x="42" y="0"/>
                  </a:cxn>
                  <a:cxn ang="0">
                    <a:pos x="28" y="0"/>
                  </a:cxn>
                  <a:cxn ang="0">
                    <a:pos x="21" y="0"/>
                  </a:cxn>
                  <a:cxn ang="0">
                    <a:pos x="7" y="7"/>
                  </a:cxn>
                  <a:cxn ang="0">
                    <a:pos x="7" y="7"/>
                  </a:cxn>
                  <a:cxn ang="0">
                    <a:pos x="0" y="14"/>
                  </a:cxn>
                  <a:cxn ang="0">
                    <a:pos x="0" y="27"/>
                  </a:cxn>
                  <a:cxn ang="0">
                    <a:pos x="0" y="40"/>
                  </a:cxn>
                  <a:cxn ang="0">
                    <a:pos x="7" y="47"/>
                  </a:cxn>
                  <a:cxn ang="0">
                    <a:pos x="7" y="47"/>
                  </a:cxn>
                  <a:cxn ang="0">
                    <a:pos x="14" y="53"/>
                  </a:cxn>
                  <a:cxn ang="0">
                    <a:pos x="28" y="60"/>
                  </a:cxn>
                  <a:cxn ang="0">
                    <a:pos x="42" y="60"/>
                  </a:cxn>
                  <a:cxn ang="0">
                    <a:pos x="50" y="53"/>
                  </a:cxn>
                  <a:cxn ang="0">
                    <a:pos x="50" y="53"/>
                  </a:cxn>
                  <a:cxn ang="0">
                    <a:pos x="57" y="40"/>
                  </a:cxn>
                  <a:cxn ang="0">
                    <a:pos x="64" y="34"/>
                  </a:cxn>
                  <a:cxn ang="0">
                    <a:pos x="57" y="20"/>
                  </a:cxn>
                  <a:cxn ang="0">
                    <a:pos x="57" y="7"/>
                  </a:cxn>
                  <a:cxn ang="0">
                    <a:pos x="57" y="7"/>
                  </a:cxn>
                </a:cxnLst>
                <a:rect l="0" t="0" r="r" b="b"/>
                <a:pathLst>
                  <a:path w="64" h="60">
                    <a:moveTo>
                      <a:pt x="57" y="7"/>
                    </a:moveTo>
                    <a:lnTo>
                      <a:pt x="57" y="7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0" y="14"/>
                    </a:lnTo>
                    <a:lnTo>
                      <a:pt x="0" y="27"/>
                    </a:lnTo>
                    <a:lnTo>
                      <a:pt x="0" y="40"/>
                    </a:lnTo>
                    <a:lnTo>
                      <a:pt x="7" y="47"/>
                    </a:lnTo>
                    <a:lnTo>
                      <a:pt x="7" y="47"/>
                    </a:lnTo>
                    <a:lnTo>
                      <a:pt x="14" y="53"/>
                    </a:lnTo>
                    <a:lnTo>
                      <a:pt x="28" y="60"/>
                    </a:lnTo>
                    <a:lnTo>
                      <a:pt x="42" y="60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57" y="40"/>
                    </a:lnTo>
                    <a:lnTo>
                      <a:pt x="64" y="34"/>
                    </a:lnTo>
                    <a:lnTo>
                      <a:pt x="57" y="20"/>
                    </a:lnTo>
                    <a:lnTo>
                      <a:pt x="57" y="7"/>
                    </a:lnTo>
                    <a:lnTo>
                      <a:pt x="57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20"/>
              <p:cNvSpPr>
                <a:spLocks noEditPoints="1"/>
              </p:cNvSpPr>
              <p:nvPr/>
            </p:nvSpPr>
            <p:spPr bwMode="auto">
              <a:xfrm>
                <a:off x="2510" y="2431"/>
                <a:ext cx="85" cy="73"/>
              </a:xfrm>
              <a:custGeom>
                <a:avLst/>
                <a:gdLst/>
                <a:ahLst/>
                <a:cxnLst>
                  <a:cxn ang="0">
                    <a:pos x="85" y="40"/>
                  </a:cxn>
                  <a:cxn ang="0">
                    <a:pos x="85" y="40"/>
                  </a:cxn>
                  <a:cxn ang="0">
                    <a:pos x="85" y="20"/>
                  </a:cxn>
                  <a:cxn ang="0">
                    <a:pos x="78" y="6"/>
                  </a:cxn>
                  <a:cxn ang="0">
                    <a:pos x="78" y="6"/>
                  </a:cxn>
                  <a:cxn ang="0">
                    <a:pos x="64" y="0"/>
                  </a:cxn>
                  <a:cxn ang="0">
                    <a:pos x="64" y="0"/>
                  </a:cxn>
                  <a:cxn ang="0">
                    <a:pos x="49" y="0"/>
                  </a:cxn>
                  <a:cxn ang="0">
                    <a:pos x="49" y="0"/>
                  </a:cxn>
                  <a:cxn ang="0">
                    <a:pos x="28" y="0"/>
                  </a:cxn>
                  <a:cxn ang="0">
                    <a:pos x="14" y="6"/>
                  </a:cxn>
                  <a:cxn ang="0">
                    <a:pos x="14" y="6"/>
                  </a:cxn>
                  <a:cxn ang="0">
                    <a:pos x="7" y="20"/>
                  </a:cxn>
                  <a:cxn ang="0">
                    <a:pos x="0" y="33"/>
                  </a:cxn>
                  <a:cxn ang="0">
                    <a:pos x="0" y="33"/>
                  </a:cxn>
                  <a:cxn ang="0">
                    <a:pos x="7" y="46"/>
                  </a:cxn>
                  <a:cxn ang="0">
                    <a:pos x="14" y="59"/>
                  </a:cxn>
                  <a:cxn ang="0">
                    <a:pos x="14" y="59"/>
                  </a:cxn>
                  <a:cxn ang="0">
                    <a:pos x="28" y="73"/>
                  </a:cxn>
                  <a:cxn ang="0">
                    <a:pos x="42" y="73"/>
                  </a:cxn>
                  <a:cxn ang="0">
                    <a:pos x="56" y="73"/>
                  </a:cxn>
                  <a:cxn ang="0">
                    <a:pos x="71" y="66"/>
                  </a:cxn>
                  <a:cxn ang="0">
                    <a:pos x="71" y="66"/>
                  </a:cxn>
                  <a:cxn ang="0">
                    <a:pos x="85" y="53"/>
                  </a:cxn>
                  <a:cxn ang="0">
                    <a:pos x="85" y="40"/>
                  </a:cxn>
                  <a:cxn ang="0">
                    <a:pos x="85" y="40"/>
                  </a:cxn>
                  <a:cxn ang="0">
                    <a:pos x="28" y="20"/>
                  </a:cxn>
                  <a:cxn ang="0">
                    <a:pos x="28" y="20"/>
                  </a:cxn>
                  <a:cxn ang="0">
                    <a:pos x="42" y="13"/>
                  </a:cxn>
                  <a:cxn ang="0">
                    <a:pos x="42" y="13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64" y="40"/>
                  </a:cxn>
                  <a:cxn ang="0">
                    <a:pos x="64" y="40"/>
                  </a:cxn>
                  <a:cxn ang="0">
                    <a:pos x="56" y="53"/>
                  </a:cxn>
                  <a:cxn ang="0">
                    <a:pos x="56" y="53"/>
                  </a:cxn>
                  <a:cxn ang="0">
                    <a:pos x="42" y="53"/>
                  </a:cxn>
                  <a:cxn ang="0">
                    <a:pos x="28" y="46"/>
                  </a:cxn>
                  <a:cxn ang="0">
                    <a:pos x="28" y="46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28" y="20"/>
                  </a:cxn>
                  <a:cxn ang="0">
                    <a:pos x="28" y="20"/>
                  </a:cxn>
                </a:cxnLst>
                <a:rect l="0" t="0" r="r" b="b"/>
                <a:pathLst>
                  <a:path w="85" h="73">
                    <a:moveTo>
                      <a:pt x="85" y="40"/>
                    </a:moveTo>
                    <a:lnTo>
                      <a:pt x="85" y="40"/>
                    </a:lnTo>
                    <a:lnTo>
                      <a:pt x="85" y="20"/>
                    </a:lnTo>
                    <a:lnTo>
                      <a:pt x="78" y="6"/>
                    </a:lnTo>
                    <a:lnTo>
                      <a:pt x="78" y="6"/>
                    </a:lnTo>
                    <a:lnTo>
                      <a:pt x="64" y="0"/>
                    </a:lnTo>
                    <a:lnTo>
                      <a:pt x="64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28" y="0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7" y="20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7" y="46"/>
                    </a:lnTo>
                    <a:lnTo>
                      <a:pt x="14" y="59"/>
                    </a:lnTo>
                    <a:lnTo>
                      <a:pt x="14" y="59"/>
                    </a:lnTo>
                    <a:lnTo>
                      <a:pt x="28" y="73"/>
                    </a:lnTo>
                    <a:lnTo>
                      <a:pt x="42" y="73"/>
                    </a:lnTo>
                    <a:lnTo>
                      <a:pt x="56" y="73"/>
                    </a:lnTo>
                    <a:lnTo>
                      <a:pt x="71" y="66"/>
                    </a:lnTo>
                    <a:lnTo>
                      <a:pt x="71" y="66"/>
                    </a:lnTo>
                    <a:lnTo>
                      <a:pt x="85" y="53"/>
                    </a:lnTo>
                    <a:lnTo>
                      <a:pt x="85" y="40"/>
                    </a:lnTo>
                    <a:lnTo>
                      <a:pt x="85" y="40"/>
                    </a:lnTo>
                    <a:close/>
                    <a:moveTo>
                      <a:pt x="28" y="20"/>
                    </a:moveTo>
                    <a:lnTo>
                      <a:pt x="28" y="20"/>
                    </a:lnTo>
                    <a:lnTo>
                      <a:pt x="42" y="13"/>
                    </a:lnTo>
                    <a:lnTo>
                      <a:pt x="42" y="13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64" y="40"/>
                    </a:lnTo>
                    <a:lnTo>
                      <a:pt x="64" y="40"/>
                    </a:lnTo>
                    <a:lnTo>
                      <a:pt x="56" y="53"/>
                    </a:lnTo>
                    <a:lnTo>
                      <a:pt x="56" y="53"/>
                    </a:lnTo>
                    <a:lnTo>
                      <a:pt x="42" y="53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28" y="20"/>
                    </a:lnTo>
                    <a:lnTo>
                      <a:pt x="28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21"/>
              <p:cNvSpPr>
                <a:spLocks/>
              </p:cNvSpPr>
              <p:nvPr/>
            </p:nvSpPr>
            <p:spPr bwMode="auto">
              <a:xfrm>
                <a:off x="2061" y="2976"/>
                <a:ext cx="71" cy="86"/>
              </a:xfrm>
              <a:custGeom>
                <a:avLst/>
                <a:gdLst/>
                <a:ahLst/>
                <a:cxnLst>
                  <a:cxn ang="0">
                    <a:pos x="50" y="7"/>
                  </a:cxn>
                  <a:cxn ang="0">
                    <a:pos x="50" y="7"/>
                  </a:cxn>
                  <a:cxn ang="0">
                    <a:pos x="29" y="26"/>
                  </a:cxn>
                  <a:cxn ang="0">
                    <a:pos x="14" y="53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80"/>
                  </a:cxn>
                  <a:cxn ang="0">
                    <a:pos x="7" y="86"/>
                  </a:cxn>
                  <a:cxn ang="0">
                    <a:pos x="7" y="86"/>
                  </a:cxn>
                  <a:cxn ang="0">
                    <a:pos x="14" y="86"/>
                  </a:cxn>
                  <a:cxn ang="0">
                    <a:pos x="14" y="80"/>
                  </a:cxn>
                  <a:cxn ang="0">
                    <a:pos x="14" y="80"/>
                  </a:cxn>
                  <a:cxn ang="0">
                    <a:pos x="29" y="60"/>
                  </a:cxn>
                  <a:cxn ang="0">
                    <a:pos x="43" y="40"/>
                  </a:cxn>
                  <a:cxn ang="0">
                    <a:pos x="64" y="20"/>
                  </a:cxn>
                  <a:cxn ang="0">
                    <a:pos x="64" y="20"/>
                  </a:cxn>
                  <a:cxn ang="0">
                    <a:pos x="71" y="13"/>
                  </a:cxn>
                  <a:cxn ang="0">
                    <a:pos x="64" y="7"/>
                  </a:cxn>
                  <a:cxn ang="0">
                    <a:pos x="64" y="7"/>
                  </a:cxn>
                  <a:cxn ang="0">
                    <a:pos x="57" y="0"/>
                  </a:cxn>
                  <a:cxn ang="0">
                    <a:pos x="50" y="7"/>
                  </a:cxn>
                  <a:cxn ang="0">
                    <a:pos x="50" y="7"/>
                  </a:cxn>
                </a:cxnLst>
                <a:rect l="0" t="0" r="r" b="b"/>
                <a:pathLst>
                  <a:path w="71" h="86">
                    <a:moveTo>
                      <a:pt x="50" y="7"/>
                    </a:moveTo>
                    <a:lnTo>
                      <a:pt x="50" y="7"/>
                    </a:lnTo>
                    <a:lnTo>
                      <a:pt x="29" y="26"/>
                    </a:lnTo>
                    <a:lnTo>
                      <a:pt x="14" y="53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80"/>
                    </a:lnTo>
                    <a:lnTo>
                      <a:pt x="7" y="86"/>
                    </a:lnTo>
                    <a:lnTo>
                      <a:pt x="7" y="86"/>
                    </a:lnTo>
                    <a:lnTo>
                      <a:pt x="14" y="86"/>
                    </a:lnTo>
                    <a:lnTo>
                      <a:pt x="14" y="80"/>
                    </a:lnTo>
                    <a:lnTo>
                      <a:pt x="14" y="80"/>
                    </a:lnTo>
                    <a:lnTo>
                      <a:pt x="29" y="60"/>
                    </a:lnTo>
                    <a:lnTo>
                      <a:pt x="43" y="40"/>
                    </a:lnTo>
                    <a:lnTo>
                      <a:pt x="64" y="20"/>
                    </a:lnTo>
                    <a:lnTo>
                      <a:pt x="64" y="20"/>
                    </a:lnTo>
                    <a:lnTo>
                      <a:pt x="71" y="13"/>
                    </a:lnTo>
                    <a:lnTo>
                      <a:pt x="64" y="7"/>
                    </a:lnTo>
                    <a:lnTo>
                      <a:pt x="64" y="7"/>
                    </a:lnTo>
                    <a:lnTo>
                      <a:pt x="57" y="0"/>
                    </a:lnTo>
                    <a:lnTo>
                      <a:pt x="50" y="7"/>
                    </a:lnTo>
                    <a:lnTo>
                      <a:pt x="5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22"/>
              <p:cNvSpPr>
                <a:spLocks/>
              </p:cNvSpPr>
              <p:nvPr/>
            </p:nvSpPr>
            <p:spPr bwMode="auto">
              <a:xfrm>
                <a:off x="1947" y="2683"/>
                <a:ext cx="484" cy="319"/>
              </a:xfrm>
              <a:custGeom>
                <a:avLst/>
                <a:gdLst/>
                <a:ahLst/>
                <a:cxnLst>
                  <a:cxn ang="0">
                    <a:pos x="43" y="193"/>
                  </a:cxn>
                  <a:cxn ang="0">
                    <a:pos x="43" y="193"/>
                  </a:cxn>
                  <a:cxn ang="0">
                    <a:pos x="57" y="193"/>
                  </a:cxn>
                  <a:cxn ang="0">
                    <a:pos x="57" y="193"/>
                  </a:cxn>
                  <a:cxn ang="0">
                    <a:pos x="57" y="167"/>
                  </a:cxn>
                  <a:cxn ang="0">
                    <a:pos x="64" y="133"/>
                  </a:cxn>
                  <a:cxn ang="0">
                    <a:pos x="79" y="107"/>
                  </a:cxn>
                  <a:cxn ang="0">
                    <a:pos x="100" y="80"/>
                  </a:cxn>
                  <a:cxn ang="0">
                    <a:pos x="121" y="60"/>
                  </a:cxn>
                  <a:cxn ang="0">
                    <a:pos x="157" y="40"/>
                  </a:cxn>
                  <a:cxn ang="0">
                    <a:pos x="185" y="20"/>
                  </a:cxn>
                  <a:cxn ang="0">
                    <a:pos x="228" y="7"/>
                  </a:cxn>
                  <a:cxn ang="0">
                    <a:pos x="228" y="7"/>
                  </a:cxn>
                  <a:cxn ang="0">
                    <a:pos x="271" y="0"/>
                  </a:cxn>
                  <a:cxn ang="0">
                    <a:pos x="313" y="0"/>
                  </a:cxn>
                  <a:cxn ang="0">
                    <a:pos x="349" y="7"/>
                  </a:cxn>
                  <a:cxn ang="0">
                    <a:pos x="385" y="14"/>
                  </a:cxn>
                  <a:cxn ang="0">
                    <a:pos x="420" y="34"/>
                  </a:cxn>
                  <a:cxn ang="0">
                    <a:pos x="449" y="54"/>
                  </a:cxn>
                  <a:cxn ang="0">
                    <a:pos x="463" y="80"/>
                  </a:cxn>
                  <a:cxn ang="0">
                    <a:pos x="477" y="107"/>
                  </a:cxn>
                  <a:cxn ang="0">
                    <a:pos x="477" y="107"/>
                  </a:cxn>
                  <a:cxn ang="0">
                    <a:pos x="484" y="140"/>
                  </a:cxn>
                  <a:cxn ang="0">
                    <a:pos x="477" y="173"/>
                  </a:cxn>
                  <a:cxn ang="0">
                    <a:pos x="470" y="206"/>
                  </a:cxn>
                  <a:cxn ang="0">
                    <a:pos x="449" y="233"/>
                  </a:cxn>
                  <a:cxn ang="0">
                    <a:pos x="420" y="260"/>
                  </a:cxn>
                  <a:cxn ang="0">
                    <a:pos x="392" y="280"/>
                  </a:cxn>
                  <a:cxn ang="0">
                    <a:pos x="356" y="300"/>
                  </a:cxn>
                  <a:cxn ang="0">
                    <a:pos x="313" y="313"/>
                  </a:cxn>
                  <a:cxn ang="0">
                    <a:pos x="313" y="313"/>
                  </a:cxn>
                  <a:cxn ang="0">
                    <a:pos x="278" y="319"/>
                  </a:cxn>
                  <a:cxn ang="0">
                    <a:pos x="242" y="319"/>
                  </a:cxn>
                  <a:cxn ang="0">
                    <a:pos x="214" y="319"/>
                  </a:cxn>
                  <a:cxn ang="0">
                    <a:pos x="178" y="313"/>
                  </a:cxn>
                  <a:cxn ang="0">
                    <a:pos x="150" y="306"/>
                  </a:cxn>
                  <a:cxn ang="0">
                    <a:pos x="121" y="293"/>
                  </a:cxn>
                  <a:cxn ang="0">
                    <a:pos x="100" y="280"/>
                  </a:cxn>
                  <a:cxn ang="0">
                    <a:pos x="86" y="260"/>
                  </a:cxn>
                  <a:cxn ang="0">
                    <a:pos x="86" y="260"/>
                  </a:cxn>
                  <a:cxn ang="0">
                    <a:pos x="64" y="266"/>
                  </a:cxn>
                  <a:cxn ang="0">
                    <a:pos x="64" y="266"/>
                  </a:cxn>
                  <a:cxn ang="0">
                    <a:pos x="43" y="266"/>
                  </a:cxn>
                  <a:cxn ang="0">
                    <a:pos x="22" y="266"/>
                  </a:cxn>
                  <a:cxn ang="0">
                    <a:pos x="7" y="253"/>
                  </a:cxn>
                  <a:cxn ang="0">
                    <a:pos x="0" y="246"/>
                  </a:cxn>
                  <a:cxn ang="0">
                    <a:pos x="0" y="246"/>
                  </a:cxn>
                  <a:cxn ang="0">
                    <a:pos x="0" y="226"/>
                  </a:cxn>
                  <a:cxn ang="0">
                    <a:pos x="7" y="213"/>
                  </a:cxn>
                  <a:cxn ang="0">
                    <a:pos x="29" y="206"/>
                  </a:cxn>
                  <a:cxn ang="0">
                    <a:pos x="43" y="193"/>
                  </a:cxn>
                  <a:cxn ang="0">
                    <a:pos x="43" y="193"/>
                  </a:cxn>
                </a:cxnLst>
                <a:rect l="0" t="0" r="r" b="b"/>
                <a:pathLst>
                  <a:path w="484" h="319">
                    <a:moveTo>
                      <a:pt x="43" y="193"/>
                    </a:moveTo>
                    <a:lnTo>
                      <a:pt x="43" y="193"/>
                    </a:lnTo>
                    <a:lnTo>
                      <a:pt x="57" y="193"/>
                    </a:lnTo>
                    <a:lnTo>
                      <a:pt x="57" y="193"/>
                    </a:lnTo>
                    <a:lnTo>
                      <a:pt x="57" y="167"/>
                    </a:lnTo>
                    <a:lnTo>
                      <a:pt x="64" y="133"/>
                    </a:lnTo>
                    <a:lnTo>
                      <a:pt x="79" y="107"/>
                    </a:lnTo>
                    <a:lnTo>
                      <a:pt x="100" y="80"/>
                    </a:lnTo>
                    <a:lnTo>
                      <a:pt x="121" y="60"/>
                    </a:lnTo>
                    <a:lnTo>
                      <a:pt x="157" y="40"/>
                    </a:lnTo>
                    <a:lnTo>
                      <a:pt x="185" y="20"/>
                    </a:lnTo>
                    <a:lnTo>
                      <a:pt x="228" y="7"/>
                    </a:lnTo>
                    <a:lnTo>
                      <a:pt x="228" y="7"/>
                    </a:lnTo>
                    <a:lnTo>
                      <a:pt x="271" y="0"/>
                    </a:lnTo>
                    <a:lnTo>
                      <a:pt x="313" y="0"/>
                    </a:lnTo>
                    <a:lnTo>
                      <a:pt x="349" y="7"/>
                    </a:lnTo>
                    <a:lnTo>
                      <a:pt x="385" y="14"/>
                    </a:lnTo>
                    <a:lnTo>
                      <a:pt x="420" y="34"/>
                    </a:lnTo>
                    <a:lnTo>
                      <a:pt x="449" y="54"/>
                    </a:lnTo>
                    <a:lnTo>
                      <a:pt x="463" y="80"/>
                    </a:lnTo>
                    <a:lnTo>
                      <a:pt x="477" y="107"/>
                    </a:lnTo>
                    <a:lnTo>
                      <a:pt x="477" y="107"/>
                    </a:lnTo>
                    <a:lnTo>
                      <a:pt x="484" y="140"/>
                    </a:lnTo>
                    <a:lnTo>
                      <a:pt x="477" y="173"/>
                    </a:lnTo>
                    <a:lnTo>
                      <a:pt x="470" y="206"/>
                    </a:lnTo>
                    <a:lnTo>
                      <a:pt x="449" y="233"/>
                    </a:lnTo>
                    <a:lnTo>
                      <a:pt x="420" y="260"/>
                    </a:lnTo>
                    <a:lnTo>
                      <a:pt x="392" y="280"/>
                    </a:lnTo>
                    <a:lnTo>
                      <a:pt x="356" y="300"/>
                    </a:lnTo>
                    <a:lnTo>
                      <a:pt x="313" y="313"/>
                    </a:lnTo>
                    <a:lnTo>
                      <a:pt x="313" y="313"/>
                    </a:lnTo>
                    <a:lnTo>
                      <a:pt x="278" y="319"/>
                    </a:lnTo>
                    <a:lnTo>
                      <a:pt x="242" y="319"/>
                    </a:lnTo>
                    <a:lnTo>
                      <a:pt x="214" y="319"/>
                    </a:lnTo>
                    <a:lnTo>
                      <a:pt x="178" y="313"/>
                    </a:lnTo>
                    <a:lnTo>
                      <a:pt x="150" y="306"/>
                    </a:lnTo>
                    <a:lnTo>
                      <a:pt x="121" y="293"/>
                    </a:lnTo>
                    <a:lnTo>
                      <a:pt x="100" y="280"/>
                    </a:lnTo>
                    <a:lnTo>
                      <a:pt x="86" y="260"/>
                    </a:lnTo>
                    <a:lnTo>
                      <a:pt x="86" y="260"/>
                    </a:lnTo>
                    <a:lnTo>
                      <a:pt x="64" y="266"/>
                    </a:lnTo>
                    <a:lnTo>
                      <a:pt x="64" y="266"/>
                    </a:lnTo>
                    <a:lnTo>
                      <a:pt x="43" y="266"/>
                    </a:lnTo>
                    <a:lnTo>
                      <a:pt x="22" y="266"/>
                    </a:lnTo>
                    <a:lnTo>
                      <a:pt x="7" y="253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0" y="226"/>
                    </a:lnTo>
                    <a:lnTo>
                      <a:pt x="7" y="213"/>
                    </a:lnTo>
                    <a:lnTo>
                      <a:pt x="29" y="206"/>
                    </a:lnTo>
                    <a:lnTo>
                      <a:pt x="43" y="193"/>
                    </a:lnTo>
                    <a:lnTo>
                      <a:pt x="43" y="19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23"/>
              <p:cNvSpPr>
                <a:spLocks/>
              </p:cNvSpPr>
              <p:nvPr/>
            </p:nvSpPr>
            <p:spPr bwMode="auto">
              <a:xfrm>
                <a:off x="2154" y="2677"/>
                <a:ext cx="270" cy="325"/>
              </a:xfrm>
              <a:custGeom>
                <a:avLst/>
                <a:gdLst/>
                <a:ahLst/>
                <a:cxnLst>
                  <a:cxn ang="0">
                    <a:pos x="156" y="119"/>
                  </a:cxn>
                  <a:cxn ang="0">
                    <a:pos x="156" y="119"/>
                  </a:cxn>
                  <a:cxn ang="0">
                    <a:pos x="149" y="99"/>
                  </a:cxn>
                  <a:cxn ang="0">
                    <a:pos x="135" y="79"/>
                  </a:cxn>
                  <a:cxn ang="0">
                    <a:pos x="99" y="46"/>
                  </a:cxn>
                  <a:cxn ang="0">
                    <a:pos x="57" y="26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4" y="13"/>
                  </a:cxn>
                  <a:cxn ang="0">
                    <a:pos x="14" y="13"/>
                  </a:cxn>
                  <a:cxn ang="0">
                    <a:pos x="57" y="0"/>
                  </a:cxn>
                  <a:cxn ang="0">
                    <a:pos x="99" y="0"/>
                  </a:cxn>
                  <a:cxn ang="0">
                    <a:pos x="142" y="6"/>
                  </a:cxn>
                  <a:cxn ang="0">
                    <a:pos x="178" y="20"/>
                  </a:cxn>
                  <a:cxn ang="0">
                    <a:pos x="206" y="33"/>
                  </a:cxn>
                  <a:cxn ang="0">
                    <a:pos x="235" y="53"/>
                  </a:cxn>
                  <a:cxn ang="0">
                    <a:pos x="256" y="79"/>
                  </a:cxn>
                  <a:cxn ang="0">
                    <a:pos x="270" y="106"/>
                  </a:cxn>
                  <a:cxn ang="0">
                    <a:pos x="270" y="106"/>
                  </a:cxn>
                  <a:cxn ang="0">
                    <a:pos x="270" y="139"/>
                  </a:cxn>
                  <a:cxn ang="0">
                    <a:pos x="270" y="173"/>
                  </a:cxn>
                  <a:cxn ang="0">
                    <a:pos x="256" y="206"/>
                  </a:cxn>
                  <a:cxn ang="0">
                    <a:pos x="235" y="232"/>
                  </a:cxn>
                  <a:cxn ang="0">
                    <a:pos x="213" y="259"/>
                  </a:cxn>
                  <a:cxn ang="0">
                    <a:pos x="178" y="279"/>
                  </a:cxn>
                  <a:cxn ang="0">
                    <a:pos x="142" y="299"/>
                  </a:cxn>
                  <a:cxn ang="0">
                    <a:pos x="99" y="312"/>
                  </a:cxn>
                  <a:cxn ang="0">
                    <a:pos x="99" y="312"/>
                  </a:cxn>
                  <a:cxn ang="0">
                    <a:pos x="50" y="325"/>
                  </a:cxn>
                  <a:cxn ang="0">
                    <a:pos x="0" y="319"/>
                  </a:cxn>
                  <a:cxn ang="0">
                    <a:pos x="0" y="319"/>
                  </a:cxn>
                  <a:cxn ang="0">
                    <a:pos x="42" y="306"/>
                  </a:cxn>
                  <a:cxn ang="0">
                    <a:pos x="78" y="286"/>
                  </a:cxn>
                  <a:cxn ang="0">
                    <a:pos x="106" y="266"/>
                  </a:cxn>
                  <a:cxn ang="0">
                    <a:pos x="128" y="239"/>
                  </a:cxn>
                  <a:cxn ang="0">
                    <a:pos x="149" y="212"/>
                  </a:cxn>
                  <a:cxn ang="0">
                    <a:pos x="156" y="179"/>
                  </a:cxn>
                  <a:cxn ang="0">
                    <a:pos x="163" y="153"/>
                  </a:cxn>
                  <a:cxn ang="0">
                    <a:pos x="156" y="119"/>
                  </a:cxn>
                  <a:cxn ang="0">
                    <a:pos x="156" y="119"/>
                  </a:cxn>
                </a:cxnLst>
                <a:rect l="0" t="0" r="r" b="b"/>
                <a:pathLst>
                  <a:path w="270" h="325">
                    <a:moveTo>
                      <a:pt x="156" y="119"/>
                    </a:moveTo>
                    <a:lnTo>
                      <a:pt x="156" y="119"/>
                    </a:lnTo>
                    <a:lnTo>
                      <a:pt x="149" y="99"/>
                    </a:lnTo>
                    <a:lnTo>
                      <a:pt x="135" y="79"/>
                    </a:lnTo>
                    <a:lnTo>
                      <a:pt x="99" y="46"/>
                    </a:lnTo>
                    <a:lnTo>
                      <a:pt x="57" y="26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57" y="0"/>
                    </a:lnTo>
                    <a:lnTo>
                      <a:pt x="99" y="0"/>
                    </a:lnTo>
                    <a:lnTo>
                      <a:pt x="142" y="6"/>
                    </a:lnTo>
                    <a:lnTo>
                      <a:pt x="178" y="20"/>
                    </a:lnTo>
                    <a:lnTo>
                      <a:pt x="206" y="33"/>
                    </a:lnTo>
                    <a:lnTo>
                      <a:pt x="235" y="53"/>
                    </a:lnTo>
                    <a:lnTo>
                      <a:pt x="256" y="79"/>
                    </a:lnTo>
                    <a:lnTo>
                      <a:pt x="270" y="106"/>
                    </a:lnTo>
                    <a:lnTo>
                      <a:pt x="270" y="106"/>
                    </a:lnTo>
                    <a:lnTo>
                      <a:pt x="270" y="139"/>
                    </a:lnTo>
                    <a:lnTo>
                      <a:pt x="270" y="173"/>
                    </a:lnTo>
                    <a:lnTo>
                      <a:pt x="256" y="206"/>
                    </a:lnTo>
                    <a:lnTo>
                      <a:pt x="235" y="232"/>
                    </a:lnTo>
                    <a:lnTo>
                      <a:pt x="213" y="259"/>
                    </a:lnTo>
                    <a:lnTo>
                      <a:pt x="178" y="279"/>
                    </a:lnTo>
                    <a:lnTo>
                      <a:pt x="142" y="299"/>
                    </a:lnTo>
                    <a:lnTo>
                      <a:pt x="99" y="312"/>
                    </a:lnTo>
                    <a:lnTo>
                      <a:pt x="99" y="312"/>
                    </a:lnTo>
                    <a:lnTo>
                      <a:pt x="50" y="325"/>
                    </a:lnTo>
                    <a:lnTo>
                      <a:pt x="0" y="319"/>
                    </a:lnTo>
                    <a:lnTo>
                      <a:pt x="0" y="319"/>
                    </a:lnTo>
                    <a:lnTo>
                      <a:pt x="42" y="306"/>
                    </a:lnTo>
                    <a:lnTo>
                      <a:pt x="78" y="286"/>
                    </a:lnTo>
                    <a:lnTo>
                      <a:pt x="106" y="266"/>
                    </a:lnTo>
                    <a:lnTo>
                      <a:pt x="128" y="239"/>
                    </a:lnTo>
                    <a:lnTo>
                      <a:pt x="149" y="212"/>
                    </a:lnTo>
                    <a:lnTo>
                      <a:pt x="156" y="179"/>
                    </a:lnTo>
                    <a:lnTo>
                      <a:pt x="163" y="153"/>
                    </a:lnTo>
                    <a:lnTo>
                      <a:pt x="156" y="119"/>
                    </a:lnTo>
                    <a:lnTo>
                      <a:pt x="156" y="119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24"/>
              <p:cNvSpPr>
                <a:spLocks/>
              </p:cNvSpPr>
              <p:nvPr/>
            </p:nvSpPr>
            <p:spPr bwMode="auto">
              <a:xfrm>
                <a:off x="1933" y="2670"/>
                <a:ext cx="505" cy="339"/>
              </a:xfrm>
              <a:custGeom>
                <a:avLst/>
                <a:gdLst/>
                <a:ahLst/>
                <a:cxnLst>
                  <a:cxn ang="0">
                    <a:pos x="50" y="193"/>
                  </a:cxn>
                  <a:cxn ang="0">
                    <a:pos x="57" y="193"/>
                  </a:cxn>
                  <a:cxn ang="0">
                    <a:pos x="57" y="166"/>
                  </a:cxn>
                  <a:cxn ang="0">
                    <a:pos x="78" y="173"/>
                  </a:cxn>
                  <a:cxn ang="0">
                    <a:pos x="78" y="213"/>
                  </a:cxn>
                  <a:cxn ang="0">
                    <a:pos x="57" y="213"/>
                  </a:cxn>
                  <a:cxn ang="0">
                    <a:pos x="29" y="226"/>
                  </a:cxn>
                  <a:cxn ang="0">
                    <a:pos x="21" y="253"/>
                  </a:cxn>
                  <a:cxn ang="0">
                    <a:pos x="29" y="259"/>
                  </a:cxn>
                  <a:cxn ang="0">
                    <a:pos x="57" y="266"/>
                  </a:cxn>
                  <a:cxn ang="0">
                    <a:pos x="71" y="266"/>
                  </a:cxn>
                  <a:cxn ang="0">
                    <a:pos x="100" y="253"/>
                  </a:cxn>
                  <a:cxn ang="0">
                    <a:pos x="100" y="259"/>
                  </a:cxn>
                  <a:cxn ang="0">
                    <a:pos x="142" y="293"/>
                  </a:cxn>
                  <a:cxn ang="0">
                    <a:pos x="192" y="313"/>
                  </a:cxn>
                  <a:cxn ang="0">
                    <a:pos x="320" y="313"/>
                  </a:cxn>
                  <a:cxn ang="0">
                    <a:pos x="363" y="299"/>
                  </a:cxn>
                  <a:cxn ang="0">
                    <a:pos x="427" y="259"/>
                  </a:cxn>
                  <a:cxn ang="0">
                    <a:pos x="470" y="206"/>
                  </a:cxn>
                  <a:cxn ang="0">
                    <a:pos x="484" y="146"/>
                  </a:cxn>
                  <a:cxn ang="0">
                    <a:pos x="477" y="120"/>
                  </a:cxn>
                  <a:cxn ang="0">
                    <a:pos x="448" y="67"/>
                  </a:cxn>
                  <a:cxn ang="0">
                    <a:pos x="392" y="33"/>
                  </a:cxn>
                  <a:cxn ang="0">
                    <a:pos x="320" y="20"/>
                  </a:cxn>
                  <a:cxn ang="0">
                    <a:pos x="235" y="27"/>
                  </a:cxn>
                  <a:cxn ang="0">
                    <a:pos x="178" y="53"/>
                  </a:cxn>
                  <a:cxn ang="0">
                    <a:pos x="107" y="106"/>
                  </a:cxn>
                  <a:cxn ang="0">
                    <a:pos x="85" y="153"/>
                  </a:cxn>
                  <a:cxn ang="0">
                    <a:pos x="78" y="173"/>
                  </a:cxn>
                  <a:cxn ang="0">
                    <a:pos x="57" y="166"/>
                  </a:cxn>
                  <a:cxn ang="0">
                    <a:pos x="78" y="113"/>
                  </a:cxn>
                  <a:cxn ang="0">
                    <a:pos x="114" y="73"/>
                  </a:cxn>
                  <a:cxn ang="0">
                    <a:pos x="164" y="33"/>
                  </a:cxn>
                  <a:cxn ang="0">
                    <a:pos x="235" y="7"/>
                  </a:cxn>
                  <a:cxn ang="0">
                    <a:pos x="278" y="0"/>
                  </a:cxn>
                  <a:cxn ang="0">
                    <a:pos x="363" y="7"/>
                  </a:cxn>
                  <a:cxn ang="0">
                    <a:pos x="434" y="33"/>
                  </a:cxn>
                  <a:cxn ang="0">
                    <a:pos x="484" y="80"/>
                  </a:cxn>
                  <a:cxn ang="0">
                    <a:pos x="498" y="113"/>
                  </a:cxn>
                  <a:cxn ang="0">
                    <a:pos x="498" y="180"/>
                  </a:cxn>
                  <a:cxn ang="0">
                    <a:pos x="470" y="246"/>
                  </a:cxn>
                  <a:cxn ang="0">
                    <a:pos x="406" y="299"/>
                  </a:cxn>
                  <a:cxn ang="0">
                    <a:pos x="327" y="332"/>
                  </a:cxn>
                  <a:cxn ang="0">
                    <a:pos x="292" y="339"/>
                  </a:cxn>
                  <a:cxn ang="0">
                    <a:pos x="192" y="332"/>
                  </a:cxn>
                  <a:cxn ang="0">
                    <a:pos x="135" y="313"/>
                  </a:cxn>
                  <a:cxn ang="0">
                    <a:pos x="93" y="279"/>
                  </a:cxn>
                  <a:cxn ang="0">
                    <a:pos x="78" y="279"/>
                  </a:cxn>
                  <a:cxn ang="0">
                    <a:pos x="50" y="286"/>
                  </a:cxn>
                  <a:cxn ang="0">
                    <a:pos x="14" y="273"/>
                  </a:cxn>
                  <a:cxn ang="0">
                    <a:pos x="0" y="253"/>
                  </a:cxn>
                  <a:cxn ang="0">
                    <a:pos x="14" y="219"/>
                  </a:cxn>
                  <a:cxn ang="0">
                    <a:pos x="50" y="193"/>
                  </a:cxn>
                </a:cxnLst>
                <a:rect l="0" t="0" r="r" b="b"/>
                <a:pathLst>
                  <a:path w="505" h="339">
                    <a:moveTo>
                      <a:pt x="50" y="193"/>
                    </a:moveTo>
                    <a:lnTo>
                      <a:pt x="50" y="193"/>
                    </a:lnTo>
                    <a:lnTo>
                      <a:pt x="57" y="193"/>
                    </a:lnTo>
                    <a:lnTo>
                      <a:pt x="57" y="193"/>
                    </a:lnTo>
                    <a:lnTo>
                      <a:pt x="57" y="166"/>
                    </a:lnTo>
                    <a:lnTo>
                      <a:pt x="57" y="166"/>
                    </a:lnTo>
                    <a:lnTo>
                      <a:pt x="78" y="173"/>
                    </a:lnTo>
                    <a:lnTo>
                      <a:pt x="78" y="173"/>
                    </a:lnTo>
                    <a:lnTo>
                      <a:pt x="78" y="199"/>
                    </a:lnTo>
                    <a:lnTo>
                      <a:pt x="78" y="213"/>
                    </a:lnTo>
                    <a:lnTo>
                      <a:pt x="57" y="213"/>
                    </a:lnTo>
                    <a:lnTo>
                      <a:pt x="57" y="213"/>
                    </a:lnTo>
                    <a:lnTo>
                      <a:pt x="43" y="219"/>
                    </a:lnTo>
                    <a:lnTo>
                      <a:pt x="29" y="226"/>
                    </a:lnTo>
                    <a:lnTo>
                      <a:pt x="21" y="239"/>
                    </a:lnTo>
                    <a:lnTo>
                      <a:pt x="21" y="253"/>
                    </a:lnTo>
                    <a:lnTo>
                      <a:pt x="21" y="253"/>
                    </a:lnTo>
                    <a:lnTo>
                      <a:pt x="29" y="259"/>
                    </a:lnTo>
                    <a:lnTo>
                      <a:pt x="43" y="266"/>
                    </a:lnTo>
                    <a:lnTo>
                      <a:pt x="57" y="266"/>
                    </a:lnTo>
                    <a:lnTo>
                      <a:pt x="71" y="266"/>
                    </a:lnTo>
                    <a:lnTo>
                      <a:pt x="71" y="266"/>
                    </a:lnTo>
                    <a:lnTo>
                      <a:pt x="85" y="259"/>
                    </a:lnTo>
                    <a:lnTo>
                      <a:pt x="100" y="253"/>
                    </a:lnTo>
                    <a:lnTo>
                      <a:pt x="100" y="259"/>
                    </a:lnTo>
                    <a:lnTo>
                      <a:pt x="100" y="259"/>
                    </a:lnTo>
                    <a:lnTo>
                      <a:pt x="121" y="279"/>
                    </a:lnTo>
                    <a:lnTo>
                      <a:pt x="142" y="293"/>
                    </a:lnTo>
                    <a:lnTo>
                      <a:pt x="171" y="306"/>
                    </a:lnTo>
                    <a:lnTo>
                      <a:pt x="192" y="313"/>
                    </a:lnTo>
                    <a:lnTo>
                      <a:pt x="256" y="319"/>
                    </a:lnTo>
                    <a:lnTo>
                      <a:pt x="320" y="313"/>
                    </a:lnTo>
                    <a:lnTo>
                      <a:pt x="320" y="313"/>
                    </a:lnTo>
                    <a:lnTo>
                      <a:pt x="363" y="299"/>
                    </a:lnTo>
                    <a:lnTo>
                      <a:pt x="399" y="279"/>
                    </a:lnTo>
                    <a:lnTo>
                      <a:pt x="427" y="259"/>
                    </a:lnTo>
                    <a:lnTo>
                      <a:pt x="448" y="233"/>
                    </a:lnTo>
                    <a:lnTo>
                      <a:pt x="470" y="206"/>
                    </a:lnTo>
                    <a:lnTo>
                      <a:pt x="477" y="180"/>
                    </a:lnTo>
                    <a:lnTo>
                      <a:pt x="484" y="146"/>
                    </a:lnTo>
                    <a:lnTo>
                      <a:pt x="477" y="120"/>
                    </a:lnTo>
                    <a:lnTo>
                      <a:pt x="477" y="120"/>
                    </a:lnTo>
                    <a:lnTo>
                      <a:pt x="463" y="93"/>
                    </a:lnTo>
                    <a:lnTo>
                      <a:pt x="448" y="67"/>
                    </a:lnTo>
                    <a:lnTo>
                      <a:pt x="420" y="47"/>
                    </a:lnTo>
                    <a:lnTo>
                      <a:pt x="392" y="33"/>
                    </a:lnTo>
                    <a:lnTo>
                      <a:pt x="356" y="20"/>
                    </a:lnTo>
                    <a:lnTo>
                      <a:pt x="320" y="20"/>
                    </a:lnTo>
                    <a:lnTo>
                      <a:pt x="278" y="20"/>
                    </a:lnTo>
                    <a:lnTo>
                      <a:pt x="235" y="27"/>
                    </a:lnTo>
                    <a:lnTo>
                      <a:pt x="235" y="27"/>
                    </a:lnTo>
                    <a:lnTo>
                      <a:pt x="178" y="53"/>
                    </a:lnTo>
                    <a:lnTo>
                      <a:pt x="128" y="86"/>
                    </a:lnTo>
                    <a:lnTo>
                      <a:pt x="107" y="106"/>
                    </a:lnTo>
                    <a:lnTo>
                      <a:pt x="93" y="126"/>
                    </a:lnTo>
                    <a:lnTo>
                      <a:pt x="85" y="153"/>
                    </a:lnTo>
                    <a:lnTo>
                      <a:pt x="78" y="173"/>
                    </a:lnTo>
                    <a:lnTo>
                      <a:pt x="78" y="173"/>
                    </a:lnTo>
                    <a:lnTo>
                      <a:pt x="57" y="166"/>
                    </a:lnTo>
                    <a:lnTo>
                      <a:pt x="57" y="166"/>
                    </a:lnTo>
                    <a:lnTo>
                      <a:pt x="64" y="140"/>
                    </a:lnTo>
                    <a:lnTo>
                      <a:pt x="78" y="113"/>
                    </a:lnTo>
                    <a:lnTo>
                      <a:pt x="93" y="93"/>
                    </a:lnTo>
                    <a:lnTo>
                      <a:pt x="114" y="73"/>
                    </a:lnTo>
                    <a:lnTo>
                      <a:pt x="142" y="53"/>
                    </a:lnTo>
                    <a:lnTo>
                      <a:pt x="164" y="33"/>
                    </a:lnTo>
                    <a:lnTo>
                      <a:pt x="199" y="20"/>
                    </a:lnTo>
                    <a:lnTo>
                      <a:pt x="235" y="7"/>
                    </a:lnTo>
                    <a:lnTo>
                      <a:pt x="235" y="7"/>
                    </a:lnTo>
                    <a:lnTo>
                      <a:pt x="278" y="0"/>
                    </a:lnTo>
                    <a:lnTo>
                      <a:pt x="320" y="0"/>
                    </a:lnTo>
                    <a:lnTo>
                      <a:pt x="363" y="7"/>
                    </a:lnTo>
                    <a:lnTo>
                      <a:pt x="399" y="13"/>
                    </a:lnTo>
                    <a:lnTo>
                      <a:pt x="434" y="33"/>
                    </a:lnTo>
                    <a:lnTo>
                      <a:pt x="463" y="53"/>
                    </a:lnTo>
                    <a:lnTo>
                      <a:pt x="484" y="80"/>
                    </a:lnTo>
                    <a:lnTo>
                      <a:pt x="498" y="113"/>
                    </a:lnTo>
                    <a:lnTo>
                      <a:pt x="498" y="113"/>
                    </a:lnTo>
                    <a:lnTo>
                      <a:pt x="505" y="146"/>
                    </a:lnTo>
                    <a:lnTo>
                      <a:pt x="498" y="180"/>
                    </a:lnTo>
                    <a:lnTo>
                      <a:pt x="484" y="213"/>
                    </a:lnTo>
                    <a:lnTo>
                      <a:pt x="470" y="246"/>
                    </a:lnTo>
                    <a:lnTo>
                      <a:pt x="441" y="273"/>
                    </a:lnTo>
                    <a:lnTo>
                      <a:pt x="406" y="299"/>
                    </a:lnTo>
                    <a:lnTo>
                      <a:pt x="370" y="319"/>
                    </a:lnTo>
                    <a:lnTo>
                      <a:pt x="327" y="332"/>
                    </a:lnTo>
                    <a:lnTo>
                      <a:pt x="327" y="332"/>
                    </a:lnTo>
                    <a:lnTo>
                      <a:pt x="292" y="339"/>
                    </a:lnTo>
                    <a:lnTo>
                      <a:pt x="256" y="339"/>
                    </a:lnTo>
                    <a:lnTo>
                      <a:pt x="192" y="332"/>
                    </a:lnTo>
                    <a:lnTo>
                      <a:pt x="164" y="326"/>
                    </a:lnTo>
                    <a:lnTo>
                      <a:pt x="135" y="313"/>
                    </a:lnTo>
                    <a:lnTo>
                      <a:pt x="114" y="299"/>
                    </a:lnTo>
                    <a:lnTo>
                      <a:pt x="93" y="279"/>
                    </a:lnTo>
                    <a:lnTo>
                      <a:pt x="93" y="279"/>
                    </a:lnTo>
                    <a:lnTo>
                      <a:pt x="78" y="279"/>
                    </a:lnTo>
                    <a:lnTo>
                      <a:pt x="78" y="279"/>
                    </a:lnTo>
                    <a:lnTo>
                      <a:pt x="50" y="286"/>
                    </a:lnTo>
                    <a:lnTo>
                      <a:pt x="29" y="279"/>
                    </a:lnTo>
                    <a:lnTo>
                      <a:pt x="14" y="273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0" y="239"/>
                    </a:lnTo>
                    <a:lnTo>
                      <a:pt x="14" y="219"/>
                    </a:lnTo>
                    <a:lnTo>
                      <a:pt x="29" y="206"/>
                    </a:lnTo>
                    <a:lnTo>
                      <a:pt x="50" y="193"/>
                    </a:lnTo>
                    <a:lnTo>
                      <a:pt x="50" y="1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25"/>
              <p:cNvSpPr>
                <a:spLocks/>
              </p:cNvSpPr>
              <p:nvPr/>
            </p:nvSpPr>
            <p:spPr bwMode="auto">
              <a:xfrm>
                <a:off x="2139" y="2830"/>
                <a:ext cx="36" cy="26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8" y="26"/>
                  </a:cxn>
                  <a:cxn ang="0">
                    <a:pos x="22" y="26"/>
                  </a:cxn>
                  <a:cxn ang="0">
                    <a:pos x="22" y="26"/>
                  </a:cxn>
                  <a:cxn ang="0">
                    <a:pos x="36" y="20"/>
                  </a:cxn>
                  <a:cxn ang="0">
                    <a:pos x="36" y="6"/>
                  </a:cxn>
                  <a:cxn ang="0">
                    <a:pos x="36" y="6"/>
                  </a:cxn>
                  <a:cxn ang="0">
                    <a:pos x="29" y="0"/>
                  </a:cxn>
                  <a:cxn ang="0">
                    <a:pos x="15" y="0"/>
                  </a:cxn>
                  <a:cxn ang="0">
                    <a:pos x="15" y="0"/>
                  </a:cxn>
                  <a:cxn ang="0">
                    <a:pos x="8" y="6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36" h="26">
                    <a:moveTo>
                      <a:pt x="0" y="20"/>
                    </a:moveTo>
                    <a:lnTo>
                      <a:pt x="0" y="20"/>
                    </a:lnTo>
                    <a:lnTo>
                      <a:pt x="8" y="26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36" y="20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29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8" y="6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26"/>
              <p:cNvSpPr>
                <a:spLocks/>
              </p:cNvSpPr>
              <p:nvPr/>
            </p:nvSpPr>
            <p:spPr bwMode="auto">
              <a:xfrm>
                <a:off x="2332" y="2750"/>
                <a:ext cx="28" cy="33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7" y="26"/>
                  </a:cxn>
                  <a:cxn ang="0">
                    <a:pos x="14" y="33"/>
                  </a:cxn>
                  <a:cxn ang="0">
                    <a:pos x="14" y="33"/>
                  </a:cxn>
                  <a:cxn ang="0">
                    <a:pos x="21" y="26"/>
                  </a:cxn>
                  <a:cxn ang="0">
                    <a:pos x="28" y="13"/>
                  </a:cxn>
                  <a:cxn ang="0">
                    <a:pos x="28" y="13"/>
                  </a:cxn>
                  <a:cxn ang="0">
                    <a:pos x="21" y="6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0" y="6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28" h="33">
                    <a:moveTo>
                      <a:pt x="0" y="20"/>
                    </a:moveTo>
                    <a:lnTo>
                      <a:pt x="0" y="20"/>
                    </a:lnTo>
                    <a:lnTo>
                      <a:pt x="7" y="26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21" y="26"/>
                    </a:lnTo>
                    <a:lnTo>
                      <a:pt x="28" y="13"/>
                    </a:lnTo>
                    <a:lnTo>
                      <a:pt x="28" y="13"/>
                    </a:lnTo>
                    <a:lnTo>
                      <a:pt x="21" y="6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0" y="6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2289" y="2810"/>
                <a:ext cx="71" cy="40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0" y="26"/>
                  </a:cxn>
                  <a:cxn ang="0">
                    <a:pos x="7" y="40"/>
                  </a:cxn>
                  <a:cxn ang="0">
                    <a:pos x="21" y="40"/>
                  </a:cxn>
                  <a:cxn ang="0">
                    <a:pos x="57" y="33"/>
                  </a:cxn>
                  <a:cxn ang="0">
                    <a:pos x="57" y="33"/>
                  </a:cxn>
                  <a:cxn ang="0">
                    <a:pos x="64" y="26"/>
                  </a:cxn>
                  <a:cxn ang="0">
                    <a:pos x="71" y="13"/>
                  </a:cxn>
                  <a:cxn ang="0">
                    <a:pos x="71" y="13"/>
                  </a:cxn>
                  <a:cxn ang="0">
                    <a:pos x="71" y="13"/>
                  </a:cxn>
                  <a:cxn ang="0">
                    <a:pos x="64" y="6"/>
                  </a:cxn>
                  <a:cxn ang="0">
                    <a:pos x="50" y="0"/>
                  </a:cxn>
                  <a:cxn ang="0">
                    <a:pos x="14" y="13"/>
                  </a:cxn>
                  <a:cxn ang="0">
                    <a:pos x="14" y="13"/>
                  </a:cxn>
                  <a:cxn ang="0">
                    <a:pos x="0" y="20"/>
                  </a:cxn>
                  <a:cxn ang="0">
                    <a:pos x="0" y="26"/>
                  </a:cxn>
                  <a:cxn ang="0">
                    <a:pos x="0" y="26"/>
                  </a:cxn>
                </a:cxnLst>
                <a:rect l="0" t="0" r="r" b="b"/>
                <a:pathLst>
                  <a:path w="71" h="40">
                    <a:moveTo>
                      <a:pt x="0" y="26"/>
                    </a:moveTo>
                    <a:lnTo>
                      <a:pt x="0" y="26"/>
                    </a:lnTo>
                    <a:lnTo>
                      <a:pt x="7" y="40"/>
                    </a:lnTo>
                    <a:lnTo>
                      <a:pt x="21" y="40"/>
                    </a:lnTo>
                    <a:lnTo>
                      <a:pt x="57" y="33"/>
                    </a:lnTo>
                    <a:lnTo>
                      <a:pt x="57" y="33"/>
                    </a:lnTo>
                    <a:lnTo>
                      <a:pt x="64" y="26"/>
                    </a:lnTo>
                    <a:lnTo>
                      <a:pt x="71" y="13"/>
                    </a:lnTo>
                    <a:lnTo>
                      <a:pt x="71" y="13"/>
                    </a:lnTo>
                    <a:lnTo>
                      <a:pt x="71" y="13"/>
                    </a:lnTo>
                    <a:lnTo>
                      <a:pt x="64" y="6"/>
                    </a:lnTo>
                    <a:lnTo>
                      <a:pt x="50" y="0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890" y="2570"/>
                <a:ext cx="563" cy="333"/>
              </a:xfrm>
              <a:custGeom>
                <a:avLst/>
                <a:gdLst/>
                <a:ahLst/>
                <a:cxnLst>
                  <a:cxn ang="0">
                    <a:pos x="541" y="246"/>
                  </a:cxn>
                  <a:cxn ang="0">
                    <a:pos x="541" y="246"/>
                  </a:cxn>
                  <a:cxn ang="0">
                    <a:pos x="548" y="226"/>
                  </a:cxn>
                  <a:cxn ang="0">
                    <a:pos x="563" y="180"/>
                  </a:cxn>
                  <a:cxn ang="0">
                    <a:pos x="563" y="147"/>
                  </a:cxn>
                  <a:cxn ang="0">
                    <a:pos x="555" y="113"/>
                  </a:cxn>
                  <a:cxn ang="0">
                    <a:pos x="548" y="80"/>
                  </a:cxn>
                  <a:cxn ang="0">
                    <a:pos x="520" y="47"/>
                  </a:cxn>
                  <a:cxn ang="0">
                    <a:pos x="520" y="47"/>
                  </a:cxn>
                  <a:cxn ang="0">
                    <a:pos x="499" y="34"/>
                  </a:cxn>
                  <a:cxn ang="0">
                    <a:pos x="470" y="20"/>
                  </a:cxn>
                  <a:cxn ang="0">
                    <a:pos x="435" y="7"/>
                  </a:cxn>
                  <a:cxn ang="0">
                    <a:pos x="392" y="0"/>
                  </a:cxn>
                  <a:cxn ang="0">
                    <a:pos x="349" y="7"/>
                  </a:cxn>
                  <a:cxn ang="0">
                    <a:pos x="306" y="14"/>
                  </a:cxn>
                  <a:cxn ang="0">
                    <a:pos x="271" y="34"/>
                  </a:cxn>
                  <a:cxn ang="0">
                    <a:pos x="235" y="67"/>
                  </a:cxn>
                  <a:cxn ang="0">
                    <a:pos x="235" y="67"/>
                  </a:cxn>
                  <a:cxn ang="0">
                    <a:pos x="207" y="67"/>
                  </a:cxn>
                  <a:cxn ang="0">
                    <a:pos x="178" y="67"/>
                  </a:cxn>
                  <a:cxn ang="0">
                    <a:pos x="143" y="73"/>
                  </a:cxn>
                  <a:cxn ang="0">
                    <a:pos x="107" y="87"/>
                  </a:cxn>
                  <a:cxn ang="0">
                    <a:pos x="72" y="107"/>
                  </a:cxn>
                  <a:cxn ang="0">
                    <a:pos x="36" y="133"/>
                  </a:cxn>
                  <a:cxn ang="0">
                    <a:pos x="15" y="180"/>
                  </a:cxn>
                  <a:cxn ang="0">
                    <a:pos x="15" y="180"/>
                  </a:cxn>
                  <a:cxn ang="0">
                    <a:pos x="0" y="213"/>
                  </a:cxn>
                  <a:cxn ang="0">
                    <a:pos x="0" y="246"/>
                  </a:cxn>
                  <a:cxn ang="0">
                    <a:pos x="8" y="273"/>
                  </a:cxn>
                  <a:cxn ang="0">
                    <a:pos x="15" y="293"/>
                  </a:cxn>
                  <a:cxn ang="0">
                    <a:pos x="36" y="326"/>
                  </a:cxn>
                  <a:cxn ang="0">
                    <a:pos x="50" y="333"/>
                  </a:cxn>
                  <a:cxn ang="0">
                    <a:pos x="50" y="333"/>
                  </a:cxn>
                  <a:cxn ang="0">
                    <a:pos x="64" y="313"/>
                  </a:cxn>
                  <a:cxn ang="0">
                    <a:pos x="86" y="306"/>
                  </a:cxn>
                  <a:cxn ang="0">
                    <a:pos x="107" y="299"/>
                  </a:cxn>
                  <a:cxn ang="0">
                    <a:pos x="143" y="319"/>
                  </a:cxn>
                  <a:cxn ang="0">
                    <a:pos x="143" y="319"/>
                  </a:cxn>
                  <a:cxn ang="0">
                    <a:pos x="157" y="293"/>
                  </a:cxn>
                  <a:cxn ang="0">
                    <a:pos x="164" y="260"/>
                  </a:cxn>
                  <a:cxn ang="0">
                    <a:pos x="185" y="233"/>
                  </a:cxn>
                  <a:cxn ang="0">
                    <a:pos x="214" y="200"/>
                  </a:cxn>
                  <a:cxn ang="0">
                    <a:pos x="249" y="180"/>
                  </a:cxn>
                  <a:cxn ang="0">
                    <a:pos x="271" y="173"/>
                  </a:cxn>
                  <a:cxn ang="0">
                    <a:pos x="299" y="167"/>
                  </a:cxn>
                  <a:cxn ang="0">
                    <a:pos x="328" y="167"/>
                  </a:cxn>
                  <a:cxn ang="0">
                    <a:pos x="356" y="173"/>
                  </a:cxn>
                  <a:cxn ang="0">
                    <a:pos x="356" y="173"/>
                  </a:cxn>
                  <a:cxn ang="0">
                    <a:pos x="370" y="160"/>
                  </a:cxn>
                  <a:cxn ang="0">
                    <a:pos x="413" y="140"/>
                  </a:cxn>
                  <a:cxn ang="0">
                    <a:pos x="435" y="140"/>
                  </a:cxn>
                  <a:cxn ang="0">
                    <a:pos x="456" y="140"/>
                  </a:cxn>
                  <a:cxn ang="0">
                    <a:pos x="477" y="153"/>
                  </a:cxn>
                  <a:cxn ang="0">
                    <a:pos x="499" y="173"/>
                  </a:cxn>
                  <a:cxn ang="0">
                    <a:pos x="541" y="246"/>
                  </a:cxn>
                </a:cxnLst>
                <a:rect l="0" t="0" r="r" b="b"/>
                <a:pathLst>
                  <a:path w="563" h="333">
                    <a:moveTo>
                      <a:pt x="541" y="246"/>
                    </a:moveTo>
                    <a:lnTo>
                      <a:pt x="541" y="246"/>
                    </a:lnTo>
                    <a:lnTo>
                      <a:pt x="548" y="226"/>
                    </a:lnTo>
                    <a:lnTo>
                      <a:pt x="563" y="180"/>
                    </a:lnTo>
                    <a:lnTo>
                      <a:pt x="563" y="147"/>
                    </a:lnTo>
                    <a:lnTo>
                      <a:pt x="555" y="113"/>
                    </a:lnTo>
                    <a:lnTo>
                      <a:pt x="548" y="80"/>
                    </a:lnTo>
                    <a:lnTo>
                      <a:pt x="520" y="47"/>
                    </a:lnTo>
                    <a:lnTo>
                      <a:pt x="520" y="47"/>
                    </a:lnTo>
                    <a:lnTo>
                      <a:pt x="499" y="34"/>
                    </a:lnTo>
                    <a:lnTo>
                      <a:pt x="470" y="20"/>
                    </a:lnTo>
                    <a:lnTo>
                      <a:pt x="435" y="7"/>
                    </a:lnTo>
                    <a:lnTo>
                      <a:pt x="392" y="0"/>
                    </a:lnTo>
                    <a:lnTo>
                      <a:pt x="349" y="7"/>
                    </a:lnTo>
                    <a:lnTo>
                      <a:pt x="306" y="14"/>
                    </a:lnTo>
                    <a:lnTo>
                      <a:pt x="271" y="34"/>
                    </a:lnTo>
                    <a:lnTo>
                      <a:pt x="235" y="67"/>
                    </a:lnTo>
                    <a:lnTo>
                      <a:pt x="235" y="67"/>
                    </a:lnTo>
                    <a:lnTo>
                      <a:pt x="207" y="67"/>
                    </a:lnTo>
                    <a:lnTo>
                      <a:pt x="178" y="67"/>
                    </a:lnTo>
                    <a:lnTo>
                      <a:pt x="143" y="73"/>
                    </a:lnTo>
                    <a:lnTo>
                      <a:pt x="107" y="87"/>
                    </a:lnTo>
                    <a:lnTo>
                      <a:pt x="72" y="107"/>
                    </a:lnTo>
                    <a:lnTo>
                      <a:pt x="36" y="133"/>
                    </a:lnTo>
                    <a:lnTo>
                      <a:pt x="15" y="180"/>
                    </a:lnTo>
                    <a:lnTo>
                      <a:pt x="15" y="180"/>
                    </a:lnTo>
                    <a:lnTo>
                      <a:pt x="0" y="213"/>
                    </a:lnTo>
                    <a:lnTo>
                      <a:pt x="0" y="246"/>
                    </a:lnTo>
                    <a:lnTo>
                      <a:pt x="8" y="273"/>
                    </a:lnTo>
                    <a:lnTo>
                      <a:pt x="15" y="293"/>
                    </a:lnTo>
                    <a:lnTo>
                      <a:pt x="36" y="326"/>
                    </a:lnTo>
                    <a:lnTo>
                      <a:pt x="50" y="333"/>
                    </a:lnTo>
                    <a:lnTo>
                      <a:pt x="50" y="333"/>
                    </a:lnTo>
                    <a:lnTo>
                      <a:pt x="64" y="313"/>
                    </a:lnTo>
                    <a:lnTo>
                      <a:pt x="86" y="306"/>
                    </a:lnTo>
                    <a:lnTo>
                      <a:pt x="107" y="299"/>
                    </a:lnTo>
                    <a:lnTo>
                      <a:pt x="143" y="319"/>
                    </a:lnTo>
                    <a:lnTo>
                      <a:pt x="143" y="319"/>
                    </a:lnTo>
                    <a:lnTo>
                      <a:pt x="157" y="293"/>
                    </a:lnTo>
                    <a:lnTo>
                      <a:pt x="164" y="260"/>
                    </a:lnTo>
                    <a:lnTo>
                      <a:pt x="185" y="233"/>
                    </a:lnTo>
                    <a:lnTo>
                      <a:pt x="214" y="200"/>
                    </a:lnTo>
                    <a:lnTo>
                      <a:pt x="249" y="180"/>
                    </a:lnTo>
                    <a:lnTo>
                      <a:pt x="271" y="173"/>
                    </a:lnTo>
                    <a:lnTo>
                      <a:pt x="299" y="167"/>
                    </a:lnTo>
                    <a:lnTo>
                      <a:pt x="328" y="167"/>
                    </a:lnTo>
                    <a:lnTo>
                      <a:pt x="356" y="173"/>
                    </a:lnTo>
                    <a:lnTo>
                      <a:pt x="356" y="173"/>
                    </a:lnTo>
                    <a:lnTo>
                      <a:pt x="370" y="160"/>
                    </a:lnTo>
                    <a:lnTo>
                      <a:pt x="413" y="140"/>
                    </a:lnTo>
                    <a:lnTo>
                      <a:pt x="435" y="140"/>
                    </a:lnTo>
                    <a:lnTo>
                      <a:pt x="456" y="140"/>
                    </a:lnTo>
                    <a:lnTo>
                      <a:pt x="477" y="153"/>
                    </a:lnTo>
                    <a:lnTo>
                      <a:pt x="499" y="173"/>
                    </a:lnTo>
                    <a:lnTo>
                      <a:pt x="541" y="2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684" y="3022"/>
                <a:ext cx="477" cy="492"/>
              </a:xfrm>
              <a:custGeom>
                <a:avLst/>
                <a:gdLst/>
                <a:ahLst/>
                <a:cxnLst>
                  <a:cxn ang="0">
                    <a:pos x="171" y="466"/>
                  </a:cxn>
                  <a:cxn ang="0">
                    <a:pos x="171" y="466"/>
                  </a:cxn>
                  <a:cxn ang="0">
                    <a:pos x="192" y="426"/>
                  </a:cxn>
                  <a:cxn ang="0">
                    <a:pos x="263" y="313"/>
                  </a:cxn>
                  <a:cxn ang="0">
                    <a:pos x="356" y="173"/>
                  </a:cxn>
                  <a:cxn ang="0">
                    <a:pos x="413" y="93"/>
                  </a:cxn>
                  <a:cxn ang="0">
                    <a:pos x="477" y="20"/>
                  </a:cxn>
                  <a:cxn ang="0">
                    <a:pos x="477" y="20"/>
                  </a:cxn>
                  <a:cxn ang="0">
                    <a:pos x="463" y="14"/>
                  </a:cxn>
                  <a:cxn ang="0">
                    <a:pos x="434" y="0"/>
                  </a:cxn>
                  <a:cxn ang="0">
                    <a:pos x="406" y="0"/>
                  </a:cxn>
                  <a:cxn ang="0">
                    <a:pos x="377" y="0"/>
                  </a:cxn>
                  <a:cxn ang="0">
                    <a:pos x="334" y="7"/>
                  </a:cxn>
                  <a:cxn ang="0">
                    <a:pos x="292" y="27"/>
                  </a:cxn>
                  <a:cxn ang="0">
                    <a:pos x="292" y="27"/>
                  </a:cxn>
                  <a:cxn ang="0">
                    <a:pos x="263" y="54"/>
                  </a:cxn>
                  <a:cxn ang="0">
                    <a:pos x="199" y="140"/>
                  </a:cxn>
                  <a:cxn ang="0">
                    <a:pos x="107" y="273"/>
                  </a:cxn>
                  <a:cxn ang="0">
                    <a:pos x="57" y="353"/>
                  </a:cxn>
                  <a:cxn ang="0">
                    <a:pos x="14" y="439"/>
                  </a:cxn>
                  <a:cxn ang="0">
                    <a:pos x="14" y="439"/>
                  </a:cxn>
                  <a:cxn ang="0">
                    <a:pos x="7" y="446"/>
                  </a:cxn>
                  <a:cxn ang="0">
                    <a:pos x="0" y="466"/>
                  </a:cxn>
                  <a:cxn ang="0">
                    <a:pos x="0" y="472"/>
                  </a:cxn>
                  <a:cxn ang="0">
                    <a:pos x="7" y="479"/>
                  </a:cxn>
                  <a:cxn ang="0">
                    <a:pos x="21" y="486"/>
                  </a:cxn>
                  <a:cxn ang="0">
                    <a:pos x="50" y="492"/>
                  </a:cxn>
                  <a:cxn ang="0">
                    <a:pos x="50" y="492"/>
                  </a:cxn>
                  <a:cxn ang="0">
                    <a:pos x="93" y="492"/>
                  </a:cxn>
                  <a:cxn ang="0">
                    <a:pos x="128" y="479"/>
                  </a:cxn>
                  <a:cxn ang="0">
                    <a:pos x="171" y="466"/>
                  </a:cxn>
                  <a:cxn ang="0">
                    <a:pos x="171" y="466"/>
                  </a:cxn>
                </a:cxnLst>
                <a:rect l="0" t="0" r="r" b="b"/>
                <a:pathLst>
                  <a:path w="477" h="492">
                    <a:moveTo>
                      <a:pt x="171" y="466"/>
                    </a:moveTo>
                    <a:lnTo>
                      <a:pt x="171" y="466"/>
                    </a:lnTo>
                    <a:lnTo>
                      <a:pt x="192" y="426"/>
                    </a:lnTo>
                    <a:lnTo>
                      <a:pt x="263" y="313"/>
                    </a:lnTo>
                    <a:lnTo>
                      <a:pt x="356" y="173"/>
                    </a:lnTo>
                    <a:lnTo>
                      <a:pt x="413" y="93"/>
                    </a:lnTo>
                    <a:lnTo>
                      <a:pt x="477" y="20"/>
                    </a:lnTo>
                    <a:lnTo>
                      <a:pt x="477" y="20"/>
                    </a:lnTo>
                    <a:lnTo>
                      <a:pt x="463" y="14"/>
                    </a:lnTo>
                    <a:lnTo>
                      <a:pt x="434" y="0"/>
                    </a:lnTo>
                    <a:lnTo>
                      <a:pt x="406" y="0"/>
                    </a:lnTo>
                    <a:lnTo>
                      <a:pt x="377" y="0"/>
                    </a:lnTo>
                    <a:lnTo>
                      <a:pt x="334" y="7"/>
                    </a:lnTo>
                    <a:lnTo>
                      <a:pt x="292" y="27"/>
                    </a:lnTo>
                    <a:lnTo>
                      <a:pt x="292" y="27"/>
                    </a:lnTo>
                    <a:lnTo>
                      <a:pt x="263" y="54"/>
                    </a:lnTo>
                    <a:lnTo>
                      <a:pt x="199" y="140"/>
                    </a:lnTo>
                    <a:lnTo>
                      <a:pt x="107" y="273"/>
                    </a:lnTo>
                    <a:lnTo>
                      <a:pt x="57" y="353"/>
                    </a:lnTo>
                    <a:lnTo>
                      <a:pt x="14" y="439"/>
                    </a:lnTo>
                    <a:lnTo>
                      <a:pt x="14" y="439"/>
                    </a:lnTo>
                    <a:lnTo>
                      <a:pt x="7" y="446"/>
                    </a:lnTo>
                    <a:lnTo>
                      <a:pt x="0" y="466"/>
                    </a:lnTo>
                    <a:lnTo>
                      <a:pt x="0" y="472"/>
                    </a:lnTo>
                    <a:lnTo>
                      <a:pt x="7" y="479"/>
                    </a:lnTo>
                    <a:lnTo>
                      <a:pt x="21" y="486"/>
                    </a:lnTo>
                    <a:lnTo>
                      <a:pt x="50" y="492"/>
                    </a:lnTo>
                    <a:lnTo>
                      <a:pt x="50" y="492"/>
                    </a:lnTo>
                    <a:lnTo>
                      <a:pt x="93" y="492"/>
                    </a:lnTo>
                    <a:lnTo>
                      <a:pt x="128" y="479"/>
                    </a:lnTo>
                    <a:lnTo>
                      <a:pt x="171" y="466"/>
                    </a:lnTo>
                    <a:lnTo>
                      <a:pt x="171" y="4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712" y="3401"/>
                <a:ext cx="876" cy="306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22" y="87"/>
                  </a:cxn>
                  <a:cxn ang="0">
                    <a:pos x="22" y="87"/>
                  </a:cxn>
                  <a:cxn ang="0">
                    <a:pos x="43" y="80"/>
                  </a:cxn>
                  <a:cxn ang="0">
                    <a:pos x="100" y="67"/>
                  </a:cxn>
                  <a:cxn ang="0">
                    <a:pos x="186" y="54"/>
                  </a:cxn>
                  <a:cxn ang="0">
                    <a:pos x="242" y="47"/>
                  </a:cxn>
                  <a:cxn ang="0">
                    <a:pos x="299" y="47"/>
                  </a:cxn>
                  <a:cxn ang="0">
                    <a:pos x="299" y="47"/>
                  </a:cxn>
                  <a:cxn ang="0">
                    <a:pos x="378" y="54"/>
                  </a:cxn>
                  <a:cxn ang="0">
                    <a:pos x="456" y="67"/>
                  </a:cxn>
                  <a:cxn ang="0">
                    <a:pos x="527" y="87"/>
                  </a:cxn>
                  <a:cxn ang="0">
                    <a:pos x="591" y="120"/>
                  </a:cxn>
                  <a:cxn ang="0">
                    <a:pos x="662" y="153"/>
                  </a:cxn>
                  <a:cxn ang="0">
                    <a:pos x="719" y="200"/>
                  </a:cxn>
                  <a:cxn ang="0">
                    <a:pos x="776" y="246"/>
                  </a:cxn>
                  <a:cxn ang="0">
                    <a:pos x="833" y="306"/>
                  </a:cxn>
                  <a:cxn ang="0">
                    <a:pos x="876" y="280"/>
                  </a:cxn>
                  <a:cxn ang="0">
                    <a:pos x="876" y="280"/>
                  </a:cxn>
                  <a:cxn ang="0">
                    <a:pos x="805" y="200"/>
                  </a:cxn>
                  <a:cxn ang="0">
                    <a:pos x="726" y="140"/>
                  </a:cxn>
                  <a:cxn ang="0">
                    <a:pos x="648" y="93"/>
                  </a:cxn>
                  <a:cxn ang="0">
                    <a:pos x="577" y="60"/>
                  </a:cxn>
                  <a:cxn ang="0">
                    <a:pos x="499" y="34"/>
                  </a:cxn>
                  <a:cxn ang="0">
                    <a:pos x="427" y="14"/>
                  </a:cxn>
                  <a:cxn ang="0">
                    <a:pos x="363" y="0"/>
                  </a:cxn>
                  <a:cxn ang="0">
                    <a:pos x="299" y="0"/>
                  </a:cxn>
                  <a:cxn ang="0">
                    <a:pos x="299" y="0"/>
                  </a:cxn>
                  <a:cxn ang="0">
                    <a:pos x="235" y="0"/>
                  </a:cxn>
                  <a:cxn ang="0">
                    <a:pos x="178" y="0"/>
                  </a:cxn>
                  <a:cxn ang="0">
                    <a:pos x="86" y="14"/>
                  </a:cxn>
                  <a:cxn ang="0">
                    <a:pos x="22" y="34"/>
                  </a:cxn>
                  <a:cxn ang="0">
                    <a:pos x="0" y="40"/>
                  </a:cxn>
                  <a:cxn ang="0">
                    <a:pos x="0" y="40"/>
                  </a:cxn>
                </a:cxnLst>
                <a:rect l="0" t="0" r="r" b="b"/>
                <a:pathLst>
                  <a:path w="876" h="306">
                    <a:moveTo>
                      <a:pt x="0" y="40"/>
                    </a:moveTo>
                    <a:lnTo>
                      <a:pt x="22" y="87"/>
                    </a:lnTo>
                    <a:lnTo>
                      <a:pt x="22" y="87"/>
                    </a:lnTo>
                    <a:lnTo>
                      <a:pt x="43" y="80"/>
                    </a:lnTo>
                    <a:lnTo>
                      <a:pt x="100" y="67"/>
                    </a:lnTo>
                    <a:lnTo>
                      <a:pt x="186" y="54"/>
                    </a:lnTo>
                    <a:lnTo>
                      <a:pt x="242" y="47"/>
                    </a:lnTo>
                    <a:lnTo>
                      <a:pt x="299" y="47"/>
                    </a:lnTo>
                    <a:lnTo>
                      <a:pt x="299" y="47"/>
                    </a:lnTo>
                    <a:lnTo>
                      <a:pt x="378" y="54"/>
                    </a:lnTo>
                    <a:lnTo>
                      <a:pt x="456" y="67"/>
                    </a:lnTo>
                    <a:lnTo>
                      <a:pt x="527" y="87"/>
                    </a:lnTo>
                    <a:lnTo>
                      <a:pt x="591" y="120"/>
                    </a:lnTo>
                    <a:lnTo>
                      <a:pt x="662" y="153"/>
                    </a:lnTo>
                    <a:lnTo>
                      <a:pt x="719" y="200"/>
                    </a:lnTo>
                    <a:lnTo>
                      <a:pt x="776" y="246"/>
                    </a:lnTo>
                    <a:lnTo>
                      <a:pt x="833" y="306"/>
                    </a:lnTo>
                    <a:lnTo>
                      <a:pt x="876" y="280"/>
                    </a:lnTo>
                    <a:lnTo>
                      <a:pt x="876" y="280"/>
                    </a:lnTo>
                    <a:lnTo>
                      <a:pt x="805" y="200"/>
                    </a:lnTo>
                    <a:lnTo>
                      <a:pt x="726" y="140"/>
                    </a:lnTo>
                    <a:lnTo>
                      <a:pt x="648" y="93"/>
                    </a:lnTo>
                    <a:lnTo>
                      <a:pt x="577" y="60"/>
                    </a:lnTo>
                    <a:lnTo>
                      <a:pt x="499" y="34"/>
                    </a:lnTo>
                    <a:lnTo>
                      <a:pt x="427" y="14"/>
                    </a:lnTo>
                    <a:lnTo>
                      <a:pt x="363" y="0"/>
                    </a:lnTo>
                    <a:lnTo>
                      <a:pt x="299" y="0"/>
                    </a:lnTo>
                    <a:lnTo>
                      <a:pt x="299" y="0"/>
                    </a:lnTo>
                    <a:lnTo>
                      <a:pt x="235" y="0"/>
                    </a:lnTo>
                    <a:lnTo>
                      <a:pt x="178" y="0"/>
                    </a:lnTo>
                    <a:lnTo>
                      <a:pt x="86" y="14"/>
                    </a:lnTo>
                    <a:lnTo>
                      <a:pt x="22" y="34"/>
                    </a:lnTo>
                    <a:lnTo>
                      <a:pt x="0" y="4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150" y="3282"/>
                <a:ext cx="676" cy="326"/>
              </a:xfrm>
              <a:custGeom>
                <a:avLst/>
                <a:gdLst/>
                <a:ahLst/>
                <a:cxnLst>
                  <a:cxn ang="0">
                    <a:pos x="50" y="292"/>
                  </a:cxn>
                  <a:cxn ang="0">
                    <a:pos x="50" y="292"/>
                  </a:cxn>
                  <a:cxn ang="0">
                    <a:pos x="79" y="312"/>
                  </a:cxn>
                  <a:cxn ang="0">
                    <a:pos x="114" y="326"/>
                  </a:cxn>
                  <a:cxn ang="0">
                    <a:pos x="157" y="326"/>
                  </a:cxn>
                  <a:cxn ang="0">
                    <a:pos x="200" y="326"/>
                  </a:cxn>
                  <a:cxn ang="0">
                    <a:pos x="299" y="312"/>
                  </a:cxn>
                  <a:cxn ang="0">
                    <a:pos x="399" y="286"/>
                  </a:cxn>
                  <a:cxn ang="0">
                    <a:pos x="491" y="246"/>
                  </a:cxn>
                  <a:cxn ang="0">
                    <a:pos x="577" y="212"/>
                  </a:cxn>
                  <a:cxn ang="0">
                    <a:pos x="676" y="166"/>
                  </a:cxn>
                  <a:cxn ang="0">
                    <a:pos x="648" y="119"/>
                  </a:cxn>
                  <a:cxn ang="0">
                    <a:pos x="648" y="119"/>
                  </a:cxn>
                  <a:cxn ang="0">
                    <a:pos x="506" y="193"/>
                  </a:cxn>
                  <a:cxn ang="0">
                    <a:pos x="420" y="226"/>
                  </a:cxn>
                  <a:cxn ang="0">
                    <a:pos x="335" y="252"/>
                  </a:cxn>
                  <a:cxn ang="0">
                    <a:pos x="256" y="272"/>
                  </a:cxn>
                  <a:cxn ang="0">
                    <a:pos x="185" y="279"/>
                  </a:cxn>
                  <a:cxn ang="0">
                    <a:pos x="128" y="279"/>
                  </a:cxn>
                  <a:cxn ang="0">
                    <a:pos x="100" y="272"/>
                  </a:cxn>
                  <a:cxn ang="0">
                    <a:pos x="86" y="259"/>
                  </a:cxn>
                  <a:cxn ang="0">
                    <a:pos x="86" y="259"/>
                  </a:cxn>
                  <a:cxn ang="0">
                    <a:pos x="71" y="239"/>
                  </a:cxn>
                  <a:cxn ang="0">
                    <a:pos x="57" y="226"/>
                  </a:cxn>
                  <a:cxn ang="0">
                    <a:pos x="57" y="199"/>
                  </a:cxn>
                  <a:cxn ang="0">
                    <a:pos x="57" y="173"/>
                  </a:cxn>
                  <a:cxn ang="0">
                    <a:pos x="64" y="99"/>
                  </a:cxn>
                  <a:cxn ang="0">
                    <a:pos x="100" y="20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14" y="99"/>
                  </a:cxn>
                  <a:cxn ang="0">
                    <a:pos x="7" y="146"/>
                  </a:cxn>
                  <a:cxn ang="0">
                    <a:pos x="0" y="186"/>
                  </a:cxn>
                  <a:cxn ang="0">
                    <a:pos x="7" y="219"/>
                  </a:cxn>
                  <a:cxn ang="0">
                    <a:pos x="14" y="246"/>
                  </a:cxn>
                  <a:cxn ang="0">
                    <a:pos x="29" y="272"/>
                  </a:cxn>
                  <a:cxn ang="0">
                    <a:pos x="50" y="292"/>
                  </a:cxn>
                  <a:cxn ang="0">
                    <a:pos x="50" y="292"/>
                  </a:cxn>
                </a:cxnLst>
                <a:rect l="0" t="0" r="r" b="b"/>
                <a:pathLst>
                  <a:path w="676" h="326">
                    <a:moveTo>
                      <a:pt x="50" y="292"/>
                    </a:moveTo>
                    <a:lnTo>
                      <a:pt x="50" y="292"/>
                    </a:lnTo>
                    <a:lnTo>
                      <a:pt x="79" y="312"/>
                    </a:lnTo>
                    <a:lnTo>
                      <a:pt x="114" y="326"/>
                    </a:lnTo>
                    <a:lnTo>
                      <a:pt x="157" y="326"/>
                    </a:lnTo>
                    <a:lnTo>
                      <a:pt x="200" y="326"/>
                    </a:lnTo>
                    <a:lnTo>
                      <a:pt x="299" y="312"/>
                    </a:lnTo>
                    <a:lnTo>
                      <a:pt x="399" y="286"/>
                    </a:lnTo>
                    <a:lnTo>
                      <a:pt x="491" y="246"/>
                    </a:lnTo>
                    <a:lnTo>
                      <a:pt x="577" y="212"/>
                    </a:lnTo>
                    <a:lnTo>
                      <a:pt x="676" y="166"/>
                    </a:lnTo>
                    <a:lnTo>
                      <a:pt x="648" y="119"/>
                    </a:lnTo>
                    <a:lnTo>
                      <a:pt x="648" y="119"/>
                    </a:lnTo>
                    <a:lnTo>
                      <a:pt x="506" y="193"/>
                    </a:lnTo>
                    <a:lnTo>
                      <a:pt x="420" y="226"/>
                    </a:lnTo>
                    <a:lnTo>
                      <a:pt x="335" y="252"/>
                    </a:lnTo>
                    <a:lnTo>
                      <a:pt x="256" y="272"/>
                    </a:lnTo>
                    <a:lnTo>
                      <a:pt x="185" y="279"/>
                    </a:lnTo>
                    <a:lnTo>
                      <a:pt x="128" y="279"/>
                    </a:lnTo>
                    <a:lnTo>
                      <a:pt x="100" y="272"/>
                    </a:lnTo>
                    <a:lnTo>
                      <a:pt x="86" y="259"/>
                    </a:lnTo>
                    <a:lnTo>
                      <a:pt x="86" y="259"/>
                    </a:lnTo>
                    <a:lnTo>
                      <a:pt x="71" y="239"/>
                    </a:lnTo>
                    <a:lnTo>
                      <a:pt x="57" y="226"/>
                    </a:lnTo>
                    <a:lnTo>
                      <a:pt x="57" y="199"/>
                    </a:lnTo>
                    <a:lnTo>
                      <a:pt x="57" y="173"/>
                    </a:lnTo>
                    <a:lnTo>
                      <a:pt x="64" y="99"/>
                    </a:lnTo>
                    <a:lnTo>
                      <a:pt x="100" y="2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14" y="99"/>
                    </a:lnTo>
                    <a:lnTo>
                      <a:pt x="7" y="146"/>
                    </a:lnTo>
                    <a:lnTo>
                      <a:pt x="0" y="186"/>
                    </a:lnTo>
                    <a:lnTo>
                      <a:pt x="7" y="219"/>
                    </a:lnTo>
                    <a:lnTo>
                      <a:pt x="14" y="246"/>
                    </a:lnTo>
                    <a:lnTo>
                      <a:pt x="29" y="272"/>
                    </a:lnTo>
                    <a:lnTo>
                      <a:pt x="50" y="292"/>
                    </a:lnTo>
                    <a:lnTo>
                      <a:pt x="50" y="2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2545" y="3647"/>
                <a:ext cx="150" cy="100"/>
              </a:xfrm>
              <a:custGeom>
                <a:avLst/>
                <a:gdLst/>
                <a:ahLst/>
                <a:cxnLst>
                  <a:cxn ang="0">
                    <a:pos x="128" y="0"/>
                  </a:cxn>
                  <a:cxn ang="0">
                    <a:pos x="150" y="14"/>
                  </a:cxn>
                  <a:cxn ang="0">
                    <a:pos x="100" y="67"/>
                  </a:cxn>
                  <a:cxn ang="0">
                    <a:pos x="64" y="67"/>
                  </a:cxn>
                  <a:cxn ang="0">
                    <a:pos x="86" y="87"/>
                  </a:cxn>
                  <a:cxn ang="0">
                    <a:pos x="71" y="100"/>
                  </a:cxn>
                  <a:cxn ang="0">
                    <a:pos x="0" y="40"/>
                  </a:cxn>
                  <a:cxn ang="0">
                    <a:pos x="7" y="27"/>
                  </a:cxn>
                  <a:cxn ang="0">
                    <a:pos x="36" y="40"/>
                  </a:cxn>
                  <a:cxn ang="0">
                    <a:pos x="93" y="34"/>
                  </a:cxn>
                  <a:cxn ang="0">
                    <a:pos x="128" y="0"/>
                  </a:cxn>
                </a:cxnLst>
                <a:rect l="0" t="0" r="r" b="b"/>
                <a:pathLst>
                  <a:path w="150" h="100">
                    <a:moveTo>
                      <a:pt x="128" y="0"/>
                    </a:moveTo>
                    <a:lnTo>
                      <a:pt x="150" y="14"/>
                    </a:lnTo>
                    <a:lnTo>
                      <a:pt x="100" y="67"/>
                    </a:lnTo>
                    <a:lnTo>
                      <a:pt x="64" y="67"/>
                    </a:lnTo>
                    <a:lnTo>
                      <a:pt x="86" y="87"/>
                    </a:lnTo>
                    <a:lnTo>
                      <a:pt x="71" y="100"/>
                    </a:lnTo>
                    <a:lnTo>
                      <a:pt x="0" y="40"/>
                    </a:lnTo>
                    <a:lnTo>
                      <a:pt x="7" y="27"/>
                    </a:lnTo>
                    <a:lnTo>
                      <a:pt x="36" y="40"/>
                    </a:lnTo>
                    <a:lnTo>
                      <a:pt x="93" y="34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33"/>
              <p:cNvSpPr>
                <a:spLocks/>
              </p:cNvSpPr>
              <p:nvPr/>
            </p:nvSpPr>
            <p:spPr bwMode="auto">
              <a:xfrm>
                <a:off x="1129" y="3215"/>
                <a:ext cx="121" cy="113"/>
              </a:xfrm>
              <a:custGeom>
                <a:avLst/>
                <a:gdLst/>
                <a:ahLst/>
                <a:cxnLst>
                  <a:cxn ang="0">
                    <a:pos x="0" y="27"/>
                  </a:cxn>
                  <a:cxn ang="0">
                    <a:pos x="0" y="0"/>
                  </a:cxn>
                  <a:cxn ang="0">
                    <a:pos x="78" y="14"/>
                  </a:cxn>
                  <a:cxn ang="0">
                    <a:pos x="92" y="40"/>
                  </a:cxn>
                  <a:cxn ang="0">
                    <a:pos x="100" y="14"/>
                  </a:cxn>
                  <a:cxn ang="0">
                    <a:pos x="121" y="20"/>
                  </a:cxn>
                  <a:cxn ang="0">
                    <a:pos x="107" y="113"/>
                  </a:cxn>
                  <a:cxn ang="0">
                    <a:pos x="85" y="107"/>
                  </a:cxn>
                  <a:cxn ang="0">
                    <a:pos x="78" y="80"/>
                  </a:cxn>
                  <a:cxn ang="0">
                    <a:pos x="50" y="40"/>
                  </a:cxn>
                  <a:cxn ang="0">
                    <a:pos x="0" y="27"/>
                  </a:cxn>
                </a:cxnLst>
                <a:rect l="0" t="0" r="r" b="b"/>
                <a:pathLst>
                  <a:path w="121" h="113">
                    <a:moveTo>
                      <a:pt x="0" y="27"/>
                    </a:moveTo>
                    <a:lnTo>
                      <a:pt x="0" y="0"/>
                    </a:lnTo>
                    <a:lnTo>
                      <a:pt x="78" y="14"/>
                    </a:lnTo>
                    <a:lnTo>
                      <a:pt x="92" y="40"/>
                    </a:lnTo>
                    <a:lnTo>
                      <a:pt x="100" y="14"/>
                    </a:lnTo>
                    <a:lnTo>
                      <a:pt x="121" y="20"/>
                    </a:lnTo>
                    <a:lnTo>
                      <a:pt x="107" y="113"/>
                    </a:lnTo>
                    <a:lnTo>
                      <a:pt x="85" y="107"/>
                    </a:lnTo>
                    <a:lnTo>
                      <a:pt x="78" y="80"/>
                    </a:lnTo>
                    <a:lnTo>
                      <a:pt x="50" y="4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34"/>
              <p:cNvSpPr>
                <a:spLocks/>
              </p:cNvSpPr>
              <p:nvPr/>
            </p:nvSpPr>
            <p:spPr bwMode="auto">
              <a:xfrm>
                <a:off x="1641" y="3302"/>
                <a:ext cx="143" cy="192"/>
              </a:xfrm>
              <a:custGeom>
                <a:avLst/>
                <a:gdLst/>
                <a:ahLst/>
                <a:cxnLst>
                  <a:cxn ang="0">
                    <a:pos x="143" y="0"/>
                  </a:cxn>
                  <a:cxn ang="0">
                    <a:pos x="143" y="0"/>
                  </a:cxn>
                  <a:cxn ang="0">
                    <a:pos x="86" y="73"/>
                  </a:cxn>
                  <a:cxn ang="0">
                    <a:pos x="36" y="126"/>
                  </a:cxn>
                  <a:cxn ang="0">
                    <a:pos x="0" y="159"/>
                  </a:cxn>
                  <a:cxn ang="0">
                    <a:pos x="0" y="159"/>
                  </a:cxn>
                  <a:cxn ang="0">
                    <a:pos x="22" y="179"/>
                  </a:cxn>
                  <a:cxn ang="0">
                    <a:pos x="36" y="186"/>
                  </a:cxn>
                  <a:cxn ang="0">
                    <a:pos x="64" y="192"/>
                  </a:cxn>
                  <a:cxn ang="0">
                    <a:pos x="64" y="192"/>
                  </a:cxn>
                  <a:cxn ang="0">
                    <a:pos x="107" y="113"/>
                  </a:cxn>
                  <a:cxn ang="0">
                    <a:pos x="136" y="53"/>
                  </a:cxn>
                  <a:cxn ang="0">
                    <a:pos x="143" y="26"/>
                  </a:cxn>
                  <a:cxn ang="0">
                    <a:pos x="143" y="0"/>
                  </a:cxn>
                  <a:cxn ang="0">
                    <a:pos x="143" y="0"/>
                  </a:cxn>
                </a:cxnLst>
                <a:rect l="0" t="0" r="r" b="b"/>
                <a:pathLst>
                  <a:path w="143" h="192">
                    <a:moveTo>
                      <a:pt x="143" y="0"/>
                    </a:moveTo>
                    <a:lnTo>
                      <a:pt x="143" y="0"/>
                    </a:lnTo>
                    <a:lnTo>
                      <a:pt x="86" y="73"/>
                    </a:lnTo>
                    <a:lnTo>
                      <a:pt x="36" y="126"/>
                    </a:lnTo>
                    <a:lnTo>
                      <a:pt x="0" y="159"/>
                    </a:lnTo>
                    <a:lnTo>
                      <a:pt x="0" y="159"/>
                    </a:lnTo>
                    <a:lnTo>
                      <a:pt x="22" y="179"/>
                    </a:lnTo>
                    <a:lnTo>
                      <a:pt x="36" y="186"/>
                    </a:lnTo>
                    <a:lnTo>
                      <a:pt x="64" y="192"/>
                    </a:lnTo>
                    <a:lnTo>
                      <a:pt x="64" y="192"/>
                    </a:lnTo>
                    <a:lnTo>
                      <a:pt x="107" y="113"/>
                    </a:lnTo>
                    <a:lnTo>
                      <a:pt x="136" y="53"/>
                    </a:lnTo>
                    <a:lnTo>
                      <a:pt x="143" y="26"/>
                    </a:lnTo>
                    <a:lnTo>
                      <a:pt x="143" y="0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35"/>
              <p:cNvSpPr>
                <a:spLocks/>
              </p:cNvSpPr>
              <p:nvPr/>
            </p:nvSpPr>
            <p:spPr bwMode="auto">
              <a:xfrm>
                <a:off x="2004" y="3056"/>
                <a:ext cx="43" cy="79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43" y="26"/>
                  </a:cxn>
                  <a:cxn ang="0">
                    <a:pos x="0" y="79"/>
                  </a:cxn>
                  <a:cxn ang="0">
                    <a:pos x="43" y="0"/>
                  </a:cxn>
                </a:cxnLst>
                <a:rect l="0" t="0" r="r" b="b"/>
                <a:pathLst>
                  <a:path w="43" h="79">
                    <a:moveTo>
                      <a:pt x="43" y="0"/>
                    </a:moveTo>
                    <a:lnTo>
                      <a:pt x="43" y="26"/>
                    </a:lnTo>
                    <a:lnTo>
                      <a:pt x="0" y="79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36"/>
              <p:cNvSpPr>
                <a:spLocks/>
              </p:cNvSpPr>
              <p:nvPr/>
            </p:nvSpPr>
            <p:spPr bwMode="auto">
              <a:xfrm>
                <a:off x="2047" y="3076"/>
                <a:ext cx="50" cy="79"/>
              </a:xfrm>
              <a:custGeom>
                <a:avLst/>
                <a:gdLst/>
                <a:ahLst/>
                <a:cxnLst>
                  <a:cxn ang="0">
                    <a:pos x="50" y="0"/>
                  </a:cxn>
                  <a:cxn ang="0">
                    <a:pos x="21" y="13"/>
                  </a:cxn>
                  <a:cxn ang="0">
                    <a:pos x="0" y="79"/>
                  </a:cxn>
                  <a:cxn ang="0">
                    <a:pos x="50" y="0"/>
                  </a:cxn>
                </a:cxnLst>
                <a:rect l="0" t="0" r="r" b="b"/>
                <a:pathLst>
                  <a:path w="50" h="79">
                    <a:moveTo>
                      <a:pt x="50" y="0"/>
                    </a:moveTo>
                    <a:lnTo>
                      <a:pt x="21" y="13"/>
                    </a:lnTo>
                    <a:lnTo>
                      <a:pt x="0" y="79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7"/>
              <p:cNvSpPr>
                <a:spLocks/>
              </p:cNvSpPr>
              <p:nvPr/>
            </p:nvSpPr>
            <p:spPr bwMode="auto">
              <a:xfrm>
                <a:off x="1627" y="2564"/>
                <a:ext cx="356" cy="53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57" y="79"/>
                  </a:cxn>
                  <a:cxn ang="0">
                    <a:pos x="71" y="153"/>
                  </a:cxn>
                  <a:cxn ang="0">
                    <a:pos x="85" y="219"/>
                  </a:cxn>
                  <a:cxn ang="0">
                    <a:pos x="107" y="272"/>
                  </a:cxn>
                  <a:cxn ang="0">
                    <a:pos x="128" y="319"/>
                  </a:cxn>
                  <a:cxn ang="0">
                    <a:pos x="157" y="359"/>
                  </a:cxn>
                  <a:cxn ang="0">
                    <a:pos x="178" y="385"/>
                  </a:cxn>
                  <a:cxn ang="0">
                    <a:pos x="206" y="412"/>
                  </a:cxn>
                  <a:cxn ang="0">
                    <a:pos x="256" y="452"/>
                  </a:cxn>
                  <a:cxn ang="0">
                    <a:pos x="299" y="472"/>
                  </a:cxn>
                  <a:cxn ang="0">
                    <a:pos x="356" y="485"/>
                  </a:cxn>
                  <a:cxn ang="0">
                    <a:pos x="349" y="532"/>
                  </a:cxn>
                  <a:cxn ang="0">
                    <a:pos x="349" y="532"/>
                  </a:cxn>
                  <a:cxn ang="0">
                    <a:pos x="292" y="518"/>
                  </a:cxn>
                  <a:cxn ang="0">
                    <a:pos x="235" y="492"/>
                  </a:cxn>
                  <a:cxn ang="0">
                    <a:pos x="178" y="452"/>
                  </a:cxn>
                  <a:cxn ang="0">
                    <a:pos x="150" y="425"/>
                  </a:cxn>
                  <a:cxn ang="0">
                    <a:pos x="121" y="392"/>
                  </a:cxn>
                  <a:cxn ang="0">
                    <a:pos x="93" y="352"/>
                  </a:cxn>
                  <a:cxn ang="0">
                    <a:pos x="64" y="299"/>
                  </a:cxn>
                  <a:cxn ang="0">
                    <a:pos x="43" y="239"/>
                  </a:cxn>
                  <a:cxn ang="0">
                    <a:pos x="21" y="173"/>
                  </a:cxn>
                  <a:cxn ang="0">
                    <a:pos x="7" y="9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56" h="532">
                    <a:moveTo>
                      <a:pt x="0" y="0"/>
                    </a:moveTo>
                    <a:lnTo>
                      <a:pt x="50" y="0"/>
                    </a:lnTo>
                    <a:lnTo>
                      <a:pt x="50" y="0"/>
                    </a:lnTo>
                    <a:lnTo>
                      <a:pt x="57" y="79"/>
                    </a:lnTo>
                    <a:lnTo>
                      <a:pt x="71" y="153"/>
                    </a:lnTo>
                    <a:lnTo>
                      <a:pt x="85" y="219"/>
                    </a:lnTo>
                    <a:lnTo>
                      <a:pt x="107" y="272"/>
                    </a:lnTo>
                    <a:lnTo>
                      <a:pt x="128" y="319"/>
                    </a:lnTo>
                    <a:lnTo>
                      <a:pt x="157" y="359"/>
                    </a:lnTo>
                    <a:lnTo>
                      <a:pt x="178" y="385"/>
                    </a:lnTo>
                    <a:lnTo>
                      <a:pt x="206" y="412"/>
                    </a:lnTo>
                    <a:lnTo>
                      <a:pt x="256" y="452"/>
                    </a:lnTo>
                    <a:lnTo>
                      <a:pt x="299" y="472"/>
                    </a:lnTo>
                    <a:lnTo>
                      <a:pt x="356" y="485"/>
                    </a:lnTo>
                    <a:lnTo>
                      <a:pt x="349" y="532"/>
                    </a:lnTo>
                    <a:lnTo>
                      <a:pt x="349" y="532"/>
                    </a:lnTo>
                    <a:lnTo>
                      <a:pt x="292" y="518"/>
                    </a:lnTo>
                    <a:lnTo>
                      <a:pt x="235" y="492"/>
                    </a:lnTo>
                    <a:lnTo>
                      <a:pt x="178" y="452"/>
                    </a:lnTo>
                    <a:lnTo>
                      <a:pt x="150" y="425"/>
                    </a:lnTo>
                    <a:lnTo>
                      <a:pt x="121" y="392"/>
                    </a:lnTo>
                    <a:lnTo>
                      <a:pt x="93" y="352"/>
                    </a:lnTo>
                    <a:lnTo>
                      <a:pt x="64" y="299"/>
                    </a:lnTo>
                    <a:lnTo>
                      <a:pt x="43" y="239"/>
                    </a:lnTo>
                    <a:lnTo>
                      <a:pt x="21" y="173"/>
                    </a:lnTo>
                    <a:lnTo>
                      <a:pt x="7" y="9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8"/>
              <p:cNvSpPr>
                <a:spLocks/>
              </p:cNvSpPr>
              <p:nvPr/>
            </p:nvSpPr>
            <p:spPr bwMode="auto">
              <a:xfrm>
                <a:off x="3221" y="2770"/>
                <a:ext cx="64" cy="60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0" y="40"/>
                  </a:cxn>
                  <a:cxn ang="0">
                    <a:pos x="22" y="40"/>
                  </a:cxn>
                  <a:cxn ang="0">
                    <a:pos x="43" y="46"/>
                  </a:cxn>
                  <a:cxn ang="0">
                    <a:pos x="57" y="60"/>
                  </a:cxn>
                  <a:cxn ang="0">
                    <a:pos x="64" y="0"/>
                  </a:cxn>
                  <a:cxn ang="0">
                    <a:pos x="0" y="40"/>
                  </a:cxn>
                </a:cxnLst>
                <a:rect l="0" t="0" r="r" b="b"/>
                <a:pathLst>
                  <a:path w="64" h="60">
                    <a:moveTo>
                      <a:pt x="0" y="40"/>
                    </a:moveTo>
                    <a:lnTo>
                      <a:pt x="0" y="40"/>
                    </a:lnTo>
                    <a:lnTo>
                      <a:pt x="22" y="40"/>
                    </a:lnTo>
                    <a:lnTo>
                      <a:pt x="43" y="46"/>
                    </a:lnTo>
                    <a:lnTo>
                      <a:pt x="57" y="60"/>
                    </a:lnTo>
                    <a:lnTo>
                      <a:pt x="64" y="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9"/>
              <p:cNvSpPr>
                <a:spLocks/>
              </p:cNvSpPr>
              <p:nvPr/>
            </p:nvSpPr>
            <p:spPr bwMode="auto">
              <a:xfrm>
                <a:off x="3058" y="2803"/>
                <a:ext cx="42" cy="80"/>
              </a:xfrm>
              <a:custGeom>
                <a:avLst/>
                <a:gdLst/>
                <a:ahLst/>
                <a:cxnLst>
                  <a:cxn ang="0">
                    <a:pos x="0" y="73"/>
                  </a:cxn>
                  <a:cxn ang="0">
                    <a:pos x="14" y="80"/>
                  </a:cxn>
                  <a:cxn ang="0">
                    <a:pos x="42" y="7"/>
                  </a:cxn>
                  <a:cxn ang="0">
                    <a:pos x="21" y="0"/>
                  </a:cxn>
                  <a:cxn ang="0">
                    <a:pos x="0" y="73"/>
                  </a:cxn>
                </a:cxnLst>
                <a:rect l="0" t="0" r="r" b="b"/>
                <a:pathLst>
                  <a:path w="42" h="80">
                    <a:moveTo>
                      <a:pt x="0" y="73"/>
                    </a:moveTo>
                    <a:lnTo>
                      <a:pt x="14" y="80"/>
                    </a:lnTo>
                    <a:lnTo>
                      <a:pt x="42" y="7"/>
                    </a:lnTo>
                    <a:lnTo>
                      <a:pt x="21" y="0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40"/>
              <p:cNvSpPr>
                <a:spLocks/>
              </p:cNvSpPr>
              <p:nvPr/>
            </p:nvSpPr>
            <p:spPr bwMode="auto">
              <a:xfrm>
                <a:off x="2887" y="2530"/>
                <a:ext cx="427" cy="306"/>
              </a:xfrm>
              <a:custGeom>
                <a:avLst/>
                <a:gdLst/>
                <a:ahLst/>
                <a:cxnLst>
                  <a:cxn ang="0">
                    <a:pos x="427" y="187"/>
                  </a:cxn>
                  <a:cxn ang="0">
                    <a:pos x="427" y="187"/>
                  </a:cxn>
                  <a:cxn ang="0">
                    <a:pos x="420" y="213"/>
                  </a:cxn>
                  <a:cxn ang="0">
                    <a:pos x="398" y="240"/>
                  </a:cxn>
                  <a:cxn ang="0">
                    <a:pos x="377" y="266"/>
                  </a:cxn>
                  <a:cxn ang="0">
                    <a:pos x="348" y="286"/>
                  </a:cxn>
                  <a:cxn ang="0">
                    <a:pos x="313" y="300"/>
                  </a:cxn>
                  <a:cxn ang="0">
                    <a:pos x="270" y="306"/>
                  </a:cxn>
                  <a:cxn ang="0">
                    <a:pos x="235" y="306"/>
                  </a:cxn>
                  <a:cxn ang="0">
                    <a:pos x="185" y="306"/>
                  </a:cxn>
                  <a:cxn ang="0">
                    <a:pos x="185" y="306"/>
                  </a:cxn>
                  <a:cxn ang="0">
                    <a:pos x="142" y="293"/>
                  </a:cxn>
                  <a:cxn ang="0">
                    <a:pos x="106" y="280"/>
                  </a:cxn>
                  <a:cxn ang="0">
                    <a:pos x="71" y="260"/>
                  </a:cxn>
                  <a:cxn ang="0">
                    <a:pos x="42" y="240"/>
                  </a:cxn>
                  <a:cxn ang="0">
                    <a:pos x="21" y="213"/>
                  </a:cxn>
                  <a:cxn ang="0">
                    <a:pos x="7" y="187"/>
                  </a:cxn>
                  <a:cxn ang="0">
                    <a:pos x="0" y="153"/>
                  </a:cxn>
                  <a:cxn ang="0">
                    <a:pos x="0" y="127"/>
                  </a:cxn>
                  <a:cxn ang="0">
                    <a:pos x="0" y="127"/>
                  </a:cxn>
                  <a:cxn ang="0">
                    <a:pos x="7" y="93"/>
                  </a:cxn>
                  <a:cxn ang="0">
                    <a:pos x="21" y="67"/>
                  </a:cxn>
                  <a:cxn ang="0">
                    <a:pos x="50" y="47"/>
                  </a:cxn>
                  <a:cxn ang="0">
                    <a:pos x="78" y="27"/>
                  </a:cxn>
                  <a:cxn ang="0">
                    <a:pos x="114" y="14"/>
                  </a:cxn>
                  <a:cxn ang="0">
                    <a:pos x="149" y="7"/>
                  </a:cxn>
                  <a:cxn ang="0">
                    <a:pos x="192" y="0"/>
                  </a:cxn>
                  <a:cxn ang="0">
                    <a:pos x="235" y="7"/>
                  </a:cxn>
                  <a:cxn ang="0">
                    <a:pos x="235" y="7"/>
                  </a:cxn>
                  <a:cxn ang="0">
                    <a:pos x="277" y="14"/>
                  </a:cxn>
                  <a:cxn ang="0">
                    <a:pos x="320" y="27"/>
                  </a:cxn>
                  <a:cxn ang="0">
                    <a:pos x="356" y="47"/>
                  </a:cxn>
                  <a:cxn ang="0">
                    <a:pos x="384" y="74"/>
                  </a:cxn>
                  <a:cxn ang="0">
                    <a:pos x="405" y="100"/>
                  </a:cxn>
                  <a:cxn ang="0">
                    <a:pos x="420" y="127"/>
                  </a:cxn>
                  <a:cxn ang="0">
                    <a:pos x="427" y="153"/>
                  </a:cxn>
                  <a:cxn ang="0">
                    <a:pos x="427" y="187"/>
                  </a:cxn>
                  <a:cxn ang="0">
                    <a:pos x="427" y="187"/>
                  </a:cxn>
                </a:cxnLst>
                <a:rect l="0" t="0" r="r" b="b"/>
                <a:pathLst>
                  <a:path w="427" h="306">
                    <a:moveTo>
                      <a:pt x="427" y="187"/>
                    </a:moveTo>
                    <a:lnTo>
                      <a:pt x="427" y="187"/>
                    </a:lnTo>
                    <a:lnTo>
                      <a:pt x="420" y="213"/>
                    </a:lnTo>
                    <a:lnTo>
                      <a:pt x="398" y="240"/>
                    </a:lnTo>
                    <a:lnTo>
                      <a:pt x="377" y="266"/>
                    </a:lnTo>
                    <a:lnTo>
                      <a:pt x="348" y="286"/>
                    </a:lnTo>
                    <a:lnTo>
                      <a:pt x="313" y="300"/>
                    </a:lnTo>
                    <a:lnTo>
                      <a:pt x="270" y="306"/>
                    </a:lnTo>
                    <a:lnTo>
                      <a:pt x="235" y="306"/>
                    </a:lnTo>
                    <a:lnTo>
                      <a:pt x="185" y="306"/>
                    </a:lnTo>
                    <a:lnTo>
                      <a:pt x="185" y="306"/>
                    </a:lnTo>
                    <a:lnTo>
                      <a:pt x="142" y="293"/>
                    </a:lnTo>
                    <a:lnTo>
                      <a:pt x="106" y="280"/>
                    </a:lnTo>
                    <a:lnTo>
                      <a:pt x="71" y="260"/>
                    </a:lnTo>
                    <a:lnTo>
                      <a:pt x="42" y="240"/>
                    </a:lnTo>
                    <a:lnTo>
                      <a:pt x="21" y="213"/>
                    </a:lnTo>
                    <a:lnTo>
                      <a:pt x="7" y="187"/>
                    </a:lnTo>
                    <a:lnTo>
                      <a:pt x="0" y="153"/>
                    </a:lnTo>
                    <a:lnTo>
                      <a:pt x="0" y="127"/>
                    </a:lnTo>
                    <a:lnTo>
                      <a:pt x="0" y="127"/>
                    </a:lnTo>
                    <a:lnTo>
                      <a:pt x="7" y="93"/>
                    </a:lnTo>
                    <a:lnTo>
                      <a:pt x="21" y="67"/>
                    </a:lnTo>
                    <a:lnTo>
                      <a:pt x="50" y="47"/>
                    </a:lnTo>
                    <a:lnTo>
                      <a:pt x="78" y="27"/>
                    </a:lnTo>
                    <a:lnTo>
                      <a:pt x="114" y="14"/>
                    </a:lnTo>
                    <a:lnTo>
                      <a:pt x="149" y="7"/>
                    </a:lnTo>
                    <a:lnTo>
                      <a:pt x="192" y="0"/>
                    </a:lnTo>
                    <a:lnTo>
                      <a:pt x="235" y="7"/>
                    </a:lnTo>
                    <a:lnTo>
                      <a:pt x="235" y="7"/>
                    </a:lnTo>
                    <a:lnTo>
                      <a:pt x="277" y="14"/>
                    </a:lnTo>
                    <a:lnTo>
                      <a:pt x="320" y="27"/>
                    </a:lnTo>
                    <a:lnTo>
                      <a:pt x="356" y="47"/>
                    </a:lnTo>
                    <a:lnTo>
                      <a:pt x="384" y="74"/>
                    </a:lnTo>
                    <a:lnTo>
                      <a:pt x="405" y="100"/>
                    </a:lnTo>
                    <a:lnTo>
                      <a:pt x="420" y="127"/>
                    </a:lnTo>
                    <a:lnTo>
                      <a:pt x="427" y="153"/>
                    </a:lnTo>
                    <a:lnTo>
                      <a:pt x="427" y="187"/>
                    </a:lnTo>
                    <a:lnTo>
                      <a:pt x="427" y="1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41"/>
              <p:cNvSpPr>
                <a:spLocks/>
              </p:cNvSpPr>
              <p:nvPr/>
            </p:nvSpPr>
            <p:spPr bwMode="auto">
              <a:xfrm>
                <a:off x="2901" y="2544"/>
                <a:ext cx="391" cy="279"/>
              </a:xfrm>
              <a:custGeom>
                <a:avLst/>
                <a:gdLst/>
                <a:ahLst/>
                <a:cxnLst>
                  <a:cxn ang="0">
                    <a:pos x="391" y="173"/>
                  </a:cxn>
                  <a:cxn ang="0">
                    <a:pos x="391" y="173"/>
                  </a:cxn>
                  <a:cxn ang="0">
                    <a:pos x="384" y="199"/>
                  </a:cxn>
                  <a:cxn ang="0">
                    <a:pos x="370" y="219"/>
                  </a:cxn>
                  <a:cxn ang="0">
                    <a:pos x="349" y="239"/>
                  </a:cxn>
                  <a:cxn ang="0">
                    <a:pos x="320" y="259"/>
                  </a:cxn>
                  <a:cxn ang="0">
                    <a:pos x="292" y="272"/>
                  </a:cxn>
                  <a:cxn ang="0">
                    <a:pos x="256" y="279"/>
                  </a:cxn>
                  <a:cxn ang="0">
                    <a:pos x="213" y="279"/>
                  </a:cxn>
                  <a:cxn ang="0">
                    <a:pos x="178" y="279"/>
                  </a:cxn>
                  <a:cxn ang="0">
                    <a:pos x="178" y="279"/>
                  </a:cxn>
                  <a:cxn ang="0">
                    <a:pos x="135" y="266"/>
                  </a:cxn>
                  <a:cxn ang="0">
                    <a:pos x="100" y="252"/>
                  </a:cxn>
                  <a:cxn ang="0">
                    <a:pos x="71" y="239"/>
                  </a:cxn>
                  <a:cxn ang="0">
                    <a:pos x="43" y="219"/>
                  </a:cxn>
                  <a:cxn ang="0">
                    <a:pos x="21" y="193"/>
                  </a:cxn>
                  <a:cxn ang="0">
                    <a:pos x="7" y="166"/>
                  </a:cxn>
                  <a:cxn ang="0">
                    <a:pos x="0" y="139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14" y="86"/>
                  </a:cxn>
                  <a:cxn ang="0">
                    <a:pos x="28" y="60"/>
                  </a:cxn>
                  <a:cxn ang="0">
                    <a:pos x="50" y="40"/>
                  </a:cxn>
                  <a:cxn ang="0">
                    <a:pos x="78" y="26"/>
                  </a:cxn>
                  <a:cxn ang="0">
                    <a:pos x="107" y="13"/>
                  </a:cxn>
                  <a:cxn ang="0">
                    <a:pos x="142" y="6"/>
                  </a:cxn>
                  <a:cxn ang="0">
                    <a:pos x="178" y="0"/>
                  </a:cxn>
                  <a:cxn ang="0">
                    <a:pos x="221" y="6"/>
                  </a:cxn>
                  <a:cxn ang="0">
                    <a:pos x="221" y="6"/>
                  </a:cxn>
                  <a:cxn ang="0">
                    <a:pos x="256" y="13"/>
                  </a:cxn>
                  <a:cxn ang="0">
                    <a:pos x="292" y="26"/>
                  </a:cxn>
                  <a:cxn ang="0">
                    <a:pos x="327" y="46"/>
                  </a:cxn>
                  <a:cxn ang="0">
                    <a:pos x="349" y="66"/>
                  </a:cxn>
                  <a:cxn ang="0">
                    <a:pos x="370" y="86"/>
                  </a:cxn>
                  <a:cxn ang="0">
                    <a:pos x="384" y="113"/>
                  </a:cxn>
                  <a:cxn ang="0">
                    <a:pos x="391" y="139"/>
                  </a:cxn>
                  <a:cxn ang="0">
                    <a:pos x="391" y="173"/>
                  </a:cxn>
                  <a:cxn ang="0">
                    <a:pos x="391" y="173"/>
                  </a:cxn>
                </a:cxnLst>
                <a:rect l="0" t="0" r="r" b="b"/>
                <a:pathLst>
                  <a:path w="391" h="279">
                    <a:moveTo>
                      <a:pt x="391" y="173"/>
                    </a:moveTo>
                    <a:lnTo>
                      <a:pt x="391" y="173"/>
                    </a:lnTo>
                    <a:lnTo>
                      <a:pt x="384" y="199"/>
                    </a:lnTo>
                    <a:lnTo>
                      <a:pt x="370" y="219"/>
                    </a:lnTo>
                    <a:lnTo>
                      <a:pt x="349" y="239"/>
                    </a:lnTo>
                    <a:lnTo>
                      <a:pt x="320" y="259"/>
                    </a:lnTo>
                    <a:lnTo>
                      <a:pt x="292" y="272"/>
                    </a:lnTo>
                    <a:lnTo>
                      <a:pt x="256" y="279"/>
                    </a:lnTo>
                    <a:lnTo>
                      <a:pt x="213" y="279"/>
                    </a:lnTo>
                    <a:lnTo>
                      <a:pt x="178" y="279"/>
                    </a:lnTo>
                    <a:lnTo>
                      <a:pt x="178" y="279"/>
                    </a:lnTo>
                    <a:lnTo>
                      <a:pt x="135" y="266"/>
                    </a:lnTo>
                    <a:lnTo>
                      <a:pt x="100" y="252"/>
                    </a:lnTo>
                    <a:lnTo>
                      <a:pt x="71" y="239"/>
                    </a:lnTo>
                    <a:lnTo>
                      <a:pt x="43" y="219"/>
                    </a:lnTo>
                    <a:lnTo>
                      <a:pt x="21" y="193"/>
                    </a:lnTo>
                    <a:lnTo>
                      <a:pt x="7" y="166"/>
                    </a:lnTo>
                    <a:lnTo>
                      <a:pt x="0" y="139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14" y="86"/>
                    </a:lnTo>
                    <a:lnTo>
                      <a:pt x="28" y="60"/>
                    </a:lnTo>
                    <a:lnTo>
                      <a:pt x="50" y="40"/>
                    </a:lnTo>
                    <a:lnTo>
                      <a:pt x="78" y="26"/>
                    </a:lnTo>
                    <a:lnTo>
                      <a:pt x="107" y="13"/>
                    </a:lnTo>
                    <a:lnTo>
                      <a:pt x="142" y="6"/>
                    </a:lnTo>
                    <a:lnTo>
                      <a:pt x="178" y="0"/>
                    </a:lnTo>
                    <a:lnTo>
                      <a:pt x="221" y="6"/>
                    </a:lnTo>
                    <a:lnTo>
                      <a:pt x="221" y="6"/>
                    </a:lnTo>
                    <a:lnTo>
                      <a:pt x="256" y="13"/>
                    </a:lnTo>
                    <a:lnTo>
                      <a:pt x="292" y="26"/>
                    </a:lnTo>
                    <a:lnTo>
                      <a:pt x="327" y="46"/>
                    </a:lnTo>
                    <a:lnTo>
                      <a:pt x="349" y="66"/>
                    </a:lnTo>
                    <a:lnTo>
                      <a:pt x="370" y="86"/>
                    </a:lnTo>
                    <a:lnTo>
                      <a:pt x="384" y="113"/>
                    </a:lnTo>
                    <a:lnTo>
                      <a:pt x="391" y="139"/>
                    </a:lnTo>
                    <a:lnTo>
                      <a:pt x="391" y="173"/>
                    </a:lnTo>
                    <a:lnTo>
                      <a:pt x="391" y="17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42"/>
              <p:cNvSpPr>
                <a:spLocks/>
              </p:cNvSpPr>
              <p:nvPr/>
            </p:nvSpPr>
            <p:spPr bwMode="auto">
              <a:xfrm>
                <a:off x="2965" y="2557"/>
                <a:ext cx="327" cy="266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192" y="0"/>
                  </a:cxn>
                  <a:cxn ang="0">
                    <a:pos x="221" y="27"/>
                  </a:cxn>
                  <a:cxn ang="0">
                    <a:pos x="242" y="53"/>
                  </a:cxn>
                  <a:cxn ang="0">
                    <a:pos x="249" y="86"/>
                  </a:cxn>
                  <a:cxn ang="0">
                    <a:pos x="249" y="120"/>
                  </a:cxn>
                  <a:cxn ang="0">
                    <a:pos x="249" y="120"/>
                  </a:cxn>
                  <a:cxn ang="0">
                    <a:pos x="242" y="146"/>
                  </a:cxn>
                  <a:cxn ang="0">
                    <a:pos x="228" y="173"/>
                  </a:cxn>
                  <a:cxn ang="0">
                    <a:pos x="206" y="193"/>
                  </a:cxn>
                  <a:cxn ang="0">
                    <a:pos x="178" y="206"/>
                  </a:cxn>
                  <a:cxn ang="0">
                    <a:pos x="149" y="219"/>
                  </a:cxn>
                  <a:cxn ang="0">
                    <a:pos x="114" y="226"/>
                  </a:cxn>
                  <a:cxn ang="0">
                    <a:pos x="71" y="233"/>
                  </a:cxn>
                  <a:cxn ang="0">
                    <a:pos x="36" y="226"/>
                  </a:cxn>
                  <a:cxn ang="0">
                    <a:pos x="36" y="226"/>
                  </a:cxn>
                  <a:cxn ang="0">
                    <a:pos x="0" y="219"/>
                  </a:cxn>
                  <a:cxn ang="0">
                    <a:pos x="0" y="219"/>
                  </a:cxn>
                  <a:cxn ang="0">
                    <a:pos x="50" y="246"/>
                  </a:cxn>
                  <a:cxn ang="0">
                    <a:pos x="114" y="266"/>
                  </a:cxn>
                  <a:cxn ang="0">
                    <a:pos x="114" y="266"/>
                  </a:cxn>
                  <a:cxn ang="0">
                    <a:pos x="149" y="266"/>
                  </a:cxn>
                  <a:cxn ang="0">
                    <a:pos x="192" y="266"/>
                  </a:cxn>
                  <a:cxn ang="0">
                    <a:pos x="228" y="259"/>
                  </a:cxn>
                  <a:cxn ang="0">
                    <a:pos x="256" y="246"/>
                  </a:cxn>
                  <a:cxn ang="0">
                    <a:pos x="285" y="226"/>
                  </a:cxn>
                  <a:cxn ang="0">
                    <a:pos x="306" y="206"/>
                  </a:cxn>
                  <a:cxn ang="0">
                    <a:pos x="320" y="186"/>
                  </a:cxn>
                  <a:cxn ang="0">
                    <a:pos x="327" y="160"/>
                  </a:cxn>
                  <a:cxn ang="0">
                    <a:pos x="327" y="160"/>
                  </a:cxn>
                  <a:cxn ang="0">
                    <a:pos x="327" y="133"/>
                  </a:cxn>
                  <a:cxn ang="0">
                    <a:pos x="327" y="106"/>
                  </a:cxn>
                  <a:cxn ang="0">
                    <a:pos x="313" y="86"/>
                  </a:cxn>
                  <a:cxn ang="0">
                    <a:pos x="299" y="60"/>
                  </a:cxn>
                  <a:cxn ang="0">
                    <a:pos x="278" y="40"/>
                  </a:cxn>
                  <a:cxn ang="0">
                    <a:pos x="249" y="27"/>
                  </a:cxn>
                  <a:cxn ang="0">
                    <a:pos x="221" y="13"/>
                  </a:cxn>
                  <a:cxn ang="0">
                    <a:pos x="192" y="0"/>
                  </a:cxn>
                  <a:cxn ang="0">
                    <a:pos x="192" y="0"/>
                  </a:cxn>
                </a:cxnLst>
                <a:rect l="0" t="0" r="r" b="b"/>
                <a:pathLst>
                  <a:path w="327" h="266">
                    <a:moveTo>
                      <a:pt x="192" y="0"/>
                    </a:moveTo>
                    <a:lnTo>
                      <a:pt x="192" y="0"/>
                    </a:lnTo>
                    <a:lnTo>
                      <a:pt x="221" y="27"/>
                    </a:lnTo>
                    <a:lnTo>
                      <a:pt x="242" y="53"/>
                    </a:lnTo>
                    <a:lnTo>
                      <a:pt x="249" y="86"/>
                    </a:lnTo>
                    <a:lnTo>
                      <a:pt x="249" y="120"/>
                    </a:lnTo>
                    <a:lnTo>
                      <a:pt x="249" y="120"/>
                    </a:lnTo>
                    <a:lnTo>
                      <a:pt x="242" y="146"/>
                    </a:lnTo>
                    <a:lnTo>
                      <a:pt x="228" y="173"/>
                    </a:lnTo>
                    <a:lnTo>
                      <a:pt x="206" y="193"/>
                    </a:lnTo>
                    <a:lnTo>
                      <a:pt x="178" y="206"/>
                    </a:lnTo>
                    <a:lnTo>
                      <a:pt x="149" y="219"/>
                    </a:lnTo>
                    <a:lnTo>
                      <a:pt x="114" y="226"/>
                    </a:lnTo>
                    <a:lnTo>
                      <a:pt x="71" y="233"/>
                    </a:lnTo>
                    <a:lnTo>
                      <a:pt x="36" y="226"/>
                    </a:lnTo>
                    <a:lnTo>
                      <a:pt x="36" y="226"/>
                    </a:lnTo>
                    <a:lnTo>
                      <a:pt x="0" y="219"/>
                    </a:lnTo>
                    <a:lnTo>
                      <a:pt x="0" y="219"/>
                    </a:lnTo>
                    <a:lnTo>
                      <a:pt x="50" y="246"/>
                    </a:lnTo>
                    <a:lnTo>
                      <a:pt x="114" y="266"/>
                    </a:lnTo>
                    <a:lnTo>
                      <a:pt x="114" y="266"/>
                    </a:lnTo>
                    <a:lnTo>
                      <a:pt x="149" y="266"/>
                    </a:lnTo>
                    <a:lnTo>
                      <a:pt x="192" y="266"/>
                    </a:lnTo>
                    <a:lnTo>
                      <a:pt x="228" y="259"/>
                    </a:lnTo>
                    <a:lnTo>
                      <a:pt x="256" y="246"/>
                    </a:lnTo>
                    <a:lnTo>
                      <a:pt x="285" y="226"/>
                    </a:lnTo>
                    <a:lnTo>
                      <a:pt x="306" y="206"/>
                    </a:lnTo>
                    <a:lnTo>
                      <a:pt x="320" y="186"/>
                    </a:lnTo>
                    <a:lnTo>
                      <a:pt x="327" y="160"/>
                    </a:lnTo>
                    <a:lnTo>
                      <a:pt x="327" y="160"/>
                    </a:lnTo>
                    <a:lnTo>
                      <a:pt x="327" y="133"/>
                    </a:lnTo>
                    <a:lnTo>
                      <a:pt x="327" y="106"/>
                    </a:lnTo>
                    <a:lnTo>
                      <a:pt x="313" y="86"/>
                    </a:lnTo>
                    <a:lnTo>
                      <a:pt x="299" y="60"/>
                    </a:lnTo>
                    <a:lnTo>
                      <a:pt x="278" y="40"/>
                    </a:lnTo>
                    <a:lnTo>
                      <a:pt x="249" y="27"/>
                    </a:lnTo>
                    <a:lnTo>
                      <a:pt x="221" y="13"/>
                    </a:lnTo>
                    <a:lnTo>
                      <a:pt x="192" y="0"/>
                    </a:lnTo>
                    <a:lnTo>
                      <a:pt x="192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43"/>
              <p:cNvSpPr>
                <a:spLocks/>
              </p:cNvSpPr>
              <p:nvPr/>
            </p:nvSpPr>
            <p:spPr bwMode="auto">
              <a:xfrm>
                <a:off x="3164" y="2657"/>
                <a:ext cx="71" cy="33"/>
              </a:xfrm>
              <a:custGeom>
                <a:avLst/>
                <a:gdLst/>
                <a:ahLst/>
                <a:cxnLst>
                  <a:cxn ang="0">
                    <a:pos x="22" y="33"/>
                  </a:cxn>
                  <a:cxn ang="0">
                    <a:pos x="22" y="33"/>
                  </a:cxn>
                  <a:cxn ang="0">
                    <a:pos x="7" y="33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7" y="13"/>
                  </a:cxn>
                  <a:cxn ang="0">
                    <a:pos x="15" y="6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64" y="0"/>
                  </a:cxn>
                  <a:cxn ang="0">
                    <a:pos x="71" y="6"/>
                  </a:cxn>
                  <a:cxn ang="0">
                    <a:pos x="71" y="13"/>
                  </a:cxn>
                  <a:cxn ang="0">
                    <a:pos x="71" y="13"/>
                  </a:cxn>
                  <a:cxn ang="0">
                    <a:pos x="57" y="26"/>
                  </a:cxn>
                  <a:cxn ang="0">
                    <a:pos x="43" y="33"/>
                  </a:cxn>
                  <a:cxn ang="0">
                    <a:pos x="22" y="33"/>
                  </a:cxn>
                </a:cxnLst>
                <a:rect l="0" t="0" r="r" b="b"/>
                <a:pathLst>
                  <a:path w="71" h="33">
                    <a:moveTo>
                      <a:pt x="22" y="33"/>
                    </a:moveTo>
                    <a:lnTo>
                      <a:pt x="22" y="33"/>
                    </a:lnTo>
                    <a:lnTo>
                      <a:pt x="7" y="33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7" y="13"/>
                    </a:lnTo>
                    <a:lnTo>
                      <a:pt x="15" y="6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64" y="0"/>
                    </a:lnTo>
                    <a:lnTo>
                      <a:pt x="71" y="6"/>
                    </a:lnTo>
                    <a:lnTo>
                      <a:pt x="71" y="13"/>
                    </a:lnTo>
                    <a:lnTo>
                      <a:pt x="71" y="13"/>
                    </a:lnTo>
                    <a:lnTo>
                      <a:pt x="57" y="26"/>
                    </a:lnTo>
                    <a:lnTo>
                      <a:pt x="43" y="33"/>
                    </a:lnTo>
                    <a:lnTo>
                      <a:pt x="22" y="3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44"/>
              <p:cNvSpPr>
                <a:spLocks/>
              </p:cNvSpPr>
              <p:nvPr/>
            </p:nvSpPr>
            <p:spPr bwMode="auto">
              <a:xfrm>
                <a:off x="3164" y="2703"/>
                <a:ext cx="86" cy="47"/>
              </a:xfrm>
              <a:custGeom>
                <a:avLst/>
                <a:gdLst/>
                <a:ahLst/>
                <a:cxnLst>
                  <a:cxn ang="0">
                    <a:pos x="50" y="0"/>
                  </a:cxn>
                  <a:cxn ang="0">
                    <a:pos x="86" y="20"/>
                  </a:cxn>
                  <a:cxn ang="0">
                    <a:pos x="86" y="20"/>
                  </a:cxn>
                  <a:cxn ang="0">
                    <a:pos x="79" y="34"/>
                  </a:cxn>
                  <a:cxn ang="0">
                    <a:pos x="57" y="40"/>
                  </a:cxn>
                  <a:cxn ang="0">
                    <a:pos x="36" y="47"/>
                  </a:cxn>
                  <a:cxn ang="0">
                    <a:pos x="36" y="47"/>
                  </a:cxn>
                  <a:cxn ang="0">
                    <a:pos x="15" y="40"/>
                  </a:cxn>
                  <a:cxn ang="0">
                    <a:pos x="7" y="34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50" y="0"/>
                  </a:cxn>
                  <a:cxn ang="0">
                    <a:pos x="50" y="0"/>
                  </a:cxn>
                </a:cxnLst>
                <a:rect l="0" t="0" r="r" b="b"/>
                <a:pathLst>
                  <a:path w="86" h="47">
                    <a:moveTo>
                      <a:pt x="50" y="0"/>
                    </a:moveTo>
                    <a:lnTo>
                      <a:pt x="86" y="20"/>
                    </a:lnTo>
                    <a:lnTo>
                      <a:pt x="86" y="20"/>
                    </a:lnTo>
                    <a:lnTo>
                      <a:pt x="79" y="34"/>
                    </a:lnTo>
                    <a:lnTo>
                      <a:pt x="57" y="40"/>
                    </a:lnTo>
                    <a:lnTo>
                      <a:pt x="36" y="47"/>
                    </a:lnTo>
                    <a:lnTo>
                      <a:pt x="36" y="47"/>
                    </a:lnTo>
                    <a:lnTo>
                      <a:pt x="15" y="40"/>
                    </a:lnTo>
                    <a:lnTo>
                      <a:pt x="7" y="34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50" y="0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45"/>
              <p:cNvSpPr>
                <a:spLocks/>
              </p:cNvSpPr>
              <p:nvPr/>
            </p:nvSpPr>
            <p:spPr bwMode="auto">
              <a:xfrm>
                <a:off x="2744" y="2863"/>
                <a:ext cx="392" cy="419"/>
              </a:xfrm>
              <a:custGeom>
                <a:avLst/>
                <a:gdLst/>
                <a:ahLst/>
                <a:cxnLst>
                  <a:cxn ang="0">
                    <a:pos x="200" y="332"/>
                  </a:cxn>
                  <a:cxn ang="0">
                    <a:pos x="207" y="419"/>
                  </a:cxn>
                  <a:cxn ang="0">
                    <a:pos x="207" y="419"/>
                  </a:cxn>
                  <a:cxn ang="0">
                    <a:pos x="178" y="419"/>
                  </a:cxn>
                  <a:cxn ang="0">
                    <a:pos x="143" y="419"/>
                  </a:cxn>
                  <a:cxn ang="0">
                    <a:pos x="72" y="392"/>
                  </a:cxn>
                  <a:cxn ang="0">
                    <a:pos x="22" y="372"/>
                  </a:cxn>
                  <a:cxn ang="0">
                    <a:pos x="0" y="359"/>
                  </a:cxn>
                  <a:cxn ang="0">
                    <a:pos x="0" y="359"/>
                  </a:cxn>
                  <a:cxn ang="0">
                    <a:pos x="50" y="326"/>
                  </a:cxn>
                  <a:cxn ang="0">
                    <a:pos x="86" y="299"/>
                  </a:cxn>
                  <a:cxn ang="0">
                    <a:pos x="107" y="266"/>
                  </a:cxn>
                  <a:cxn ang="0">
                    <a:pos x="107" y="266"/>
                  </a:cxn>
                  <a:cxn ang="0">
                    <a:pos x="264" y="6"/>
                  </a:cxn>
                  <a:cxn ang="0">
                    <a:pos x="264" y="6"/>
                  </a:cxn>
                  <a:cxn ang="0">
                    <a:pos x="278" y="0"/>
                  </a:cxn>
                  <a:cxn ang="0">
                    <a:pos x="299" y="6"/>
                  </a:cxn>
                  <a:cxn ang="0">
                    <a:pos x="342" y="13"/>
                  </a:cxn>
                  <a:cxn ang="0">
                    <a:pos x="392" y="40"/>
                  </a:cxn>
                  <a:cxn ang="0">
                    <a:pos x="392" y="40"/>
                  </a:cxn>
                  <a:cxn ang="0">
                    <a:pos x="385" y="53"/>
                  </a:cxn>
                  <a:cxn ang="0">
                    <a:pos x="370" y="80"/>
                  </a:cxn>
                  <a:cxn ang="0">
                    <a:pos x="370" y="100"/>
                  </a:cxn>
                  <a:cxn ang="0">
                    <a:pos x="370" y="100"/>
                  </a:cxn>
                  <a:cxn ang="0">
                    <a:pos x="363" y="126"/>
                  </a:cxn>
                  <a:cxn ang="0">
                    <a:pos x="349" y="146"/>
                  </a:cxn>
                  <a:cxn ang="0">
                    <a:pos x="335" y="166"/>
                  </a:cxn>
                  <a:cxn ang="0">
                    <a:pos x="299" y="179"/>
                  </a:cxn>
                  <a:cxn ang="0">
                    <a:pos x="200" y="332"/>
                  </a:cxn>
                </a:cxnLst>
                <a:rect l="0" t="0" r="r" b="b"/>
                <a:pathLst>
                  <a:path w="392" h="419">
                    <a:moveTo>
                      <a:pt x="200" y="332"/>
                    </a:moveTo>
                    <a:lnTo>
                      <a:pt x="207" y="419"/>
                    </a:lnTo>
                    <a:lnTo>
                      <a:pt x="207" y="419"/>
                    </a:lnTo>
                    <a:lnTo>
                      <a:pt x="178" y="419"/>
                    </a:lnTo>
                    <a:lnTo>
                      <a:pt x="143" y="419"/>
                    </a:lnTo>
                    <a:lnTo>
                      <a:pt x="72" y="392"/>
                    </a:lnTo>
                    <a:lnTo>
                      <a:pt x="22" y="372"/>
                    </a:lnTo>
                    <a:lnTo>
                      <a:pt x="0" y="359"/>
                    </a:lnTo>
                    <a:lnTo>
                      <a:pt x="0" y="359"/>
                    </a:lnTo>
                    <a:lnTo>
                      <a:pt x="50" y="326"/>
                    </a:lnTo>
                    <a:lnTo>
                      <a:pt x="86" y="299"/>
                    </a:lnTo>
                    <a:lnTo>
                      <a:pt x="107" y="266"/>
                    </a:lnTo>
                    <a:lnTo>
                      <a:pt x="107" y="266"/>
                    </a:lnTo>
                    <a:lnTo>
                      <a:pt x="264" y="6"/>
                    </a:lnTo>
                    <a:lnTo>
                      <a:pt x="264" y="6"/>
                    </a:lnTo>
                    <a:lnTo>
                      <a:pt x="278" y="0"/>
                    </a:lnTo>
                    <a:lnTo>
                      <a:pt x="299" y="6"/>
                    </a:lnTo>
                    <a:lnTo>
                      <a:pt x="342" y="13"/>
                    </a:lnTo>
                    <a:lnTo>
                      <a:pt x="392" y="40"/>
                    </a:lnTo>
                    <a:lnTo>
                      <a:pt x="392" y="40"/>
                    </a:lnTo>
                    <a:lnTo>
                      <a:pt x="385" y="53"/>
                    </a:lnTo>
                    <a:lnTo>
                      <a:pt x="370" y="80"/>
                    </a:lnTo>
                    <a:lnTo>
                      <a:pt x="370" y="100"/>
                    </a:lnTo>
                    <a:lnTo>
                      <a:pt x="370" y="100"/>
                    </a:lnTo>
                    <a:lnTo>
                      <a:pt x="363" y="126"/>
                    </a:lnTo>
                    <a:lnTo>
                      <a:pt x="349" y="146"/>
                    </a:lnTo>
                    <a:lnTo>
                      <a:pt x="335" y="166"/>
                    </a:lnTo>
                    <a:lnTo>
                      <a:pt x="299" y="179"/>
                    </a:lnTo>
                    <a:lnTo>
                      <a:pt x="200" y="3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46"/>
              <p:cNvSpPr>
                <a:spLocks/>
              </p:cNvSpPr>
              <p:nvPr/>
            </p:nvSpPr>
            <p:spPr bwMode="auto">
              <a:xfrm>
                <a:off x="3043" y="2457"/>
                <a:ext cx="413" cy="472"/>
              </a:xfrm>
              <a:custGeom>
                <a:avLst/>
                <a:gdLst/>
                <a:ahLst/>
                <a:cxnLst>
                  <a:cxn ang="0">
                    <a:pos x="278" y="432"/>
                  </a:cxn>
                  <a:cxn ang="0">
                    <a:pos x="278" y="432"/>
                  </a:cxn>
                  <a:cxn ang="0">
                    <a:pos x="313" y="399"/>
                  </a:cxn>
                  <a:cxn ang="0">
                    <a:pos x="342" y="366"/>
                  </a:cxn>
                  <a:cxn ang="0">
                    <a:pos x="363" y="319"/>
                  </a:cxn>
                  <a:cxn ang="0">
                    <a:pos x="385" y="266"/>
                  </a:cxn>
                  <a:cxn ang="0">
                    <a:pos x="399" y="206"/>
                  </a:cxn>
                  <a:cxn ang="0">
                    <a:pos x="406" y="147"/>
                  </a:cxn>
                  <a:cxn ang="0">
                    <a:pos x="413" y="73"/>
                  </a:cxn>
                  <a:cxn ang="0">
                    <a:pos x="413" y="0"/>
                  </a:cxn>
                  <a:cxn ang="0">
                    <a:pos x="370" y="0"/>
                  </a:cxn>
                  <a:cxn ang="0">
                    <a:pos x="370" y="0"/>
                  </a:cxn>
                  <a:cxn ang="0">
                    <a:pos x="378" y="67"/>
                  </a:cxn>
                  <a:cxn ang="0">
                    <a:pos x="370" y="133"/>
                  </a:cxn>
                  <a:cxn ang="0">
                    <a:pos x="363" y="193"/>
                  </a:cxn>
                  <a:cxn ang="0">
                    <a:pos x="349" y="246"/>
                  </a:cxn>
                  <a:cxn ang="0">
                    <a:pos x="335" y="286"/>
                  </a:cxn>
                  <a:cxn ang="0">
                    <a:pos x="321" y="333"/>
                  </a:cxn>
                  <a:cxn ang="0">
                    <a:pos x="292" y="366"/>
                  </a:cxn>
                  <a:cxn ang="0">
                    <a:pos x="271" y="393"/>
                  </a:cxn>
                  <a:cxn ang="0">
                    <a:pos x="271" y="393"/>
                  </a:cxn>
                  <a:cxn ang="0">
                    <a:pos x="228" y="419"/>
                  </a:cxn>
                  <a:cxn ang="0">
                    <a:pos x="185" y="432"/>
                  </a:cxn>
                  <a:cxn ang="0">
                    <a:pos x="150" y="439"/>
                  </a:cxn>
                  <a:cxn ang="0">
                    <a:pos x="107" y="439"/>
                  </a:cxn>
                  <a:cxn ang="0">
                    <a:pos x="43" y="426"/>
                  </a:cxn>
                  <a:cxn ang="0">
                    <a:pos x="22" y="419"/>
                  </a:cxn>
                  <a:cxn ang="0">
                    <a:pos x="0" y="452"/>
                  </a:cxn>
                  <a:cxn ang="0">
                    <a:pos x="0" y="452"/>
                  </a:cxn>
                  <a:cxn ang="0">
                    <a:pos x="36" y="459"/>
                  </a:cxn>
                  <a:cxn ang="0">
                    <a:pos x="107" y="472"/>
                  </a:cxn>
                  <a:cxn ang="0">
                    <a:pos x="150" y="472"/>
                  </a:cxn>
                  <a:cxn ang="0">
                    <a:pos x="192" y="466"/>
                  </a:cxn>
                  <a:cxn ang="0">
                    <a:pos x="235" y="452"/>
                  </a:cxn>
                  <a:cxn ang="0">
                    <a:pos x="278" y="432"/>
                  </a:cxn>
                  <a:cxn ang="0">
                    <a:pos x="278" y="432"/>
                  </a:cxn>
                </a:cxnLst>
                <a:rect l="0" t="0" r="r" b="b"/>
                <a:pathLst>
                  <a:path w="413" h="472">
                    <a:moveTo>
                      <a:pt x="278" y="432"/>
                    </a:moveTo>
                    <a:lnTo>
                      <a:pt x="278" y="432"/>
                    </a:lnTo>
                    <a:lnTo>
                      <a:pt x="313" y="399"/>
                    </a:lnTo>
                    <a:lnTo>
                      <a:pt x="342" y="366"/>
                    </a:lnTo>
                    <a:lnTo>
                      <a:pt x="363" y="319"/>
                    </a:lnTo>
                    <a:lnTo>
                      <a:pt x="385" y="266"/>
                    </a:lnTo>
                    <a:lnTo>
                      <a:pt x="399" y="206"/>
                    </a:lnTo>
                    <a:lnTo>
                      <a:pt x="406" y="147"/>
                    </a:lnTo>
                    <a:lnTo>
                      <a:pt x="413" y="73"/>
                    </a:lnTo>
                    <a:lnTo>
                      <a:pt x="413" y="0"/>
                    </a:lnTo>
                    <a:lnTo>
                      <a:pt x="370" y="0"/>
                    </a:lnTo>
                    <a:lnTo>
                      <a:pt x="370" y="0"/>
                    </a:lnTo>
                    <a:lnTo>
                      <a:pt x="378" y="67"/>
                    </a:lnTo>
                    <a:lnTo>
                      <a:pt x="370" y="133"/>
                    </a:lnTo>
                    <a:lnTo>
                      <a:pt x="363" y="193"/>
                    </a:lnTo>
                    <a:lnTo>
                      <a:pt x="349" y="246"/>
                    </a:lnTo>
                    <a:lnTo>
                      <a:pt x="335" y="286"/>
                    </a:lnTo>
                    <a:lnTo>
                      <a:pt x="321" y="333"/>
                    </a:lnTo>
                    <a:lnTo>
                      <a:pt x="292" y="366"/>
                    </a:lnTo>
                    <a:lnTo>
                      <a:pt x="271" y="393"/>
                    </a:lnTo>
                    <a:lnTo>
                      <a:pt x="271" y="393"/>
                    </a:lnTo>
                    <a:lnTo>
                      <a:pt x="228" y="419"/>
                    </a:lnTo>
                    <a:lnTo>
                      <a:pt x="185" y="432"/>
                    </a:lnTo>
                    <a:lnTo>
                      <a:pt x="150" y="439"/>
                    </a:lnTo>
                    <a:lnTo>
                      <a:pt x="107" y="439"/>
                    </a:lnTo>
                    <a:lnTo>
                      <a:pt x="43" y="426"/>
                    </a:lnTo>
                    <a:lnTo>
                      <a:pt x="22" y="419"/>
                    </a:lnTo>
                    <a:lnTo>
                      <a:pt x="0" y="452"/>
                    </a:lnTo>
                    <a:lnTo>
                      <a:pt x="0" y="452"/>
                    </a:lnTo>
                    <a:lnTo>
                      <a:pt x="36" y="459"/>
                    </a:lnTo>
                    <a:lnTo>
                      <a:pt x="107" y="472"/>
                    </a:lnTo>
                    <a:lnTo>
                      <a:pt x="150" y="472"/>
                    </a:lnTo>
                    <a:lnTo>
                      <a:pt x="192" y="466"/>
                    </a:lnTo>
                    <a:lnTo>
                      <a:pt x="235" y="452"/>
                    </a:lnTo>
                    <a:lnTo>
                      <a:pt x="278" y="432"/>
                    </a:lnTo>
                    <a:lnTo>
                      <a:pt x="278" y="4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7"/>
              <p:cNvSpPr>
                <a:spLocks/>
              </p:cNvSpPr>
              <p:nvPr/>
            </p:nvSpPr>
            <p:spPr bwMode="auto">
              <a:xfrm>
                <a:off x="3079" y="2903"/>
                <a:ext cx="14" cy="33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14" y="0"/>
                  </a:cxn>
                  <a:cxn ang="0">
                    <a:pos x="0" y="33"/>
                  </a:cxn>
                </a:cxnLst>
                <a:rect l="0" t="0" r="r" b="b"/>
                <a:pathLst>
                  <a:path w="14" h="33">
                    <a:moveTo>
                      <a:pt x="0" y="33"/>
                    </a:moveTo>
                    <a:lnTo>
                      <a:pt x="14" y="0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Line 48"/>
              <p:cNvSpPr>
                <a:spLocks noChangeShapeType="1"/>
              </p:cNvSpPr>
              <p:nvPr/>
            </p:nvSpPr>
            <p:spPr bwMode="auto">
              <a:xfrm flipV="1">
                <a:off x="3079" y="2903"/>
                <a:ext cx="14" cy="33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9"/>
              <p:cNvSpPr>
                <a:spLocks/>
              </p:cNvSpPr>
              <p:nvPr/>
            </p:nvSpPr>
            <p:spPr bwMode="auto">
              <a:xfrm>
                <a:off x="2830" y="3242"/>
                <a:ext cx="768" cy="239"/>
              </a:xfrm>
              <a:custGeom>
                <a:avLst/>
                <a:gdLst/>
                <a:ahLst/>
                <a:cxnLst>
                  <a:cxn ang="0">
                    <a:pos x="7" y="6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71" y="46"/>
                  </a:cxn>
                  <a:cxn ang="0">
                    <a:pos x="156" y="46"/>
                  </a:cxn>
                  <a:cxn ang="0">
                    <a:pos x="256" y="53"/>
                  </a:cxn>
                  <a:cxn ang="0">
                    <a:pos x="370" y="73"/>
                  </a:cxn>
                  <a:cxn ang="0">
                    <a:pos x="427" y="86"/>
                  </a:cxn>
                  <a:cxn ang="0">
                    <a:pos x="491" y="106"/>
                  </a:cxn>
                  <a:cxn ang="0">
                    <a:pos x="548" y="133"/>
                  </a:cxn>
                  <a:cxn ang="0">
                    <a:pos x="605" y="159"/>
                  </a:cxn>
                  <a:cxn ang="0">
                    <a:pos x="662" y="199"/>
                  </a:cxn>
                  <a:cxn ang="0">
                    <a:pos x="711" y="239"/>
                  </a:cxn>
                  <a:cxn ang="0">
                    <a:pos x="768" y="139"/>
                  </a:cxn>
                  <a:cxn ang="0">
                    <a:pos x="768" y="139"/>
                  </a:cxn>
                  <a:cxn ang="0">
                    <a:pos x="711" y="106"/>
                  </a:cxn>
                  <a:cxn ang="0">
                    <a:pos x="647" y="73"/>
                  </a:cxn>
                  <a:cxn ang="0">
                    <a:pos x="591" y="53"/>
                  </a:cxn>
                  <a:cxn ang="0">
                    <a:pos x="526" y="33"/>
                  </a:cxn>
                  <a:cxn ang="0">
                    <a:pos x="405" y="6"/>
                  </a:cxn>
                  <a:cxn ang="0">
                    <a:pos x="284" y="0"/>
                  </a:cxn>
                  <a:cxn ang="0">
                    <a:pos x="178" y="0"/>
                  </a:cxn>
                  <a:cxn ang="0">
                    <a:pos x="92" y="0"/>
                  </a:cxn>
                  <a:cxn ang="0">
                    <a:pos x="7" y="6"/>
                  </a:cxn>
                  <a:cxn ang="0">
                    <a:pos x="7" y="6"/>
                  </a:cxn>
                </a:cxnLst>
                <a:rect l="0" t="0" r="r" b="b"/>
                <a:pathLst>
                  <a:path w="768" h="239">
                    <a:moveTo>
                      <a:pt x="7" y="6"/>
                    </a:moveTo>
                    <a:lnTo>
                      <a:pt x="0" y="53"/>
                    </a:lnTo>
                    <a:lnTo>
                      <a:pt x="0" y="53"/>
                    </a:lnTo>
                    <a:lnTo>
                      <a:pt x="71" y="46"/>
                    </a:lnTo>
                    <a:lnTo>
                      <a:pt x="156" y="46"/>
                    </a:lnTo>
                    <a:lnTo>
                      <a:pt x="256" y="53"/>
                    </a:lnTo>
                    <a:lnTo>
                      <a:pt x="370" y="73"/>
                    </a:lnTo>
                    <a:lnTo>
                      <a:pt x="427" y="86"/>
                    </a:lnTo>
                    <a:lnTo>
                      <a:pt x="491" y="106"/>
                    </a:lnTo>
                    <a:lnTo>
                      <a:pt x="548" y="133"/>
                    </a:lnTo>
                    <a:lnTo>
                      <a:pt x="605" y="159"/>
                    </a:lnTo>
                    <a:lnTo>
                      <a:pt x="662" y="199"/>
                    </a:lnTo>
                    <a:lnTo>
                      <a:pt x="711" y="239"/>
                    </a:lnTo>
                    <a:lnTo>
                      <a:pt x="768" y="139"/>
                    </a:lnTo>
                    <a:lnTo>
                      <a:pt x="768" y="139"/>
                    </a:lnTo>
                    <a:lnTo>
                      <a:pt x="711" y="106"/>
                    </a:lnTo>
                    <a:lnTo>
                      <a:pt x="647" y="73"/>
                    </a:lnTo>
                    <a:lnTo>
                      <a:pt x="591" y="53"/>
                    </a:lnTo>
                    <a:lnTo>
                      <a:pt x="526" y="33"/>
                    </a:lnTo>
                    <a:lnTo>
                      <a:pt x="405" y="6"/>
                    </a:lnTo>
                    <a:lnTo>
                      <a:pt x="284" y="0"/>
                    </a:lnTo>
                    <a:lnTo>
                      <a:pt x="178" y="0"/>
                    </a:lnTo>
                    <a:lnTo>
                      <a:pt x="92" y="0"/>
                    </a:lnTo>
                    <a:lnTo>
                      <a:pt x="7" y="6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50"/>
              <p:cNvSpPr>
                <a:spLocks/>
              </p:cNvSpPr>
              <p:nvPr/>
            </p:nvSpPr>
            <p:spPr bwMode="auto">
              <a:xfrm>
                <a:off x="2453" y="3242"/>
                <a:ext cx="427" cy="432"/>
              </a:xfrm>
              <a:custGeom>
                <a:avLst/>
                <a:gdLst/>
                <a:ahLst/>
                <a:cxnLst>
                  <a:cxn ang="0">
                    <a:pos x="21" y="233"/>
                  </a:cxn>
                  <a:cxn ang="0">
                    <a:pos x="0" y="352"/>
                  </a:cxn>
                  <a:cxn ang="0">
                    <a:pos x="0" y="352"/>
                  </a:cxn>
                  <a:cxn ang="0">
                    <a:pos x="99" y="392"/>
                  </a:cxn>
                  <a:cxn ang="0">
                    <a:pos x="178" y="419"/>
                  </a:cxn>
                  <a:cxn ang="0">
                    <a:pos x="249" y="432"/>
                  </a:cxn>
                  <a:cxn ang="0">
                    <a:pos x="299" y="425"/>
                  </a:cxn>
                  <a:cxn ang="0">
                    <a:pos x="341" y="405"/>
                  </a:cxn>
                  <a:cxn ang="0">
                    <a:pos x="377" y="379"/>
                  </a:cxn>
                  <a:cxn ang="0">
                    <a:pos x="398" y="346"/>
                  </a:cxn>
                  <a:cxn ang="0">
                    <a:pos x="412" y="306"/>
                  </a:cxn>
                  <a:cxn ang="0">
                    <a:pos x="427" y="259"/>
                  </a:cxn>
                  <a:cxn ang="0">
                    <a:pos x="427" y="213"/>
                  </a:cxn>
                  <a:cxn ang="0">
                    <a:pos x="427" y="126"/>
                  </a:cxn>
                  <a:cxn ang="0">
                    <a:pos x="412" y="20"/>
                  </a:cxn>
                  <a:cxn ang="0">
                    <a:pos x="348" y="0"/>
                  </a:cxn>
                  <a:cxn ang="0">
                    <a:pos x="348" y="0"/>
                  </a:cxn>
                  <a:cxn ang="0">
                    <a:pos x="363" y="80"/>
                  </a:cxn>
                  <a:cxn ang="0">
                    <a:pos x="363" y="159"/>
                  </a:cxn>
                  <a:cxn ang="0">
                    <a:pos x="355" y="199"/>
                  </a:cxn>
                  <a:cxn ang="0">
                    <a:pos x="348" y="239"/>
                  </a:cxn>
                  <a:cxn ang="0">
                    <a:pos x="334" y="272"/>
                  </a:cxn>
                  <a:cxn ang="0">
                    <a:pos x="320" y="306"/>
                  </a:cxn>
                  <a:cxn ang="0">
                    <a:pos x="291" y="326"/>
                  </a:cxn>
                  <a:cxn ang="0">
                    <a:pos x="256" y="332"/>
                  </a:cxn>
                  <a:cxn ang="0">
                    <a:pos x="213" y="332"/>
                  </a:cxn>
                  <a:cxn ang="0">
                    <a:pos x="163" y="319"/>
                  </a:cxn>
                  <a:cxn ang="0">
                    <a:pos x="99" y="286"/>
                  </a:cxn>
                  <a:cxn ang="0">
                    <a:pos x="21" y="233"/>
                  </a:cxn>
                  <a:cxn ang="0">
                    <a:pos x="21" y="233"/>
                  </a:cxn>
                </a:cxnLst>
                <a:rect l="0" t="0" r="r" b="b"/>
                <a:pathLst>
                  <a:path w="427" h="432">
                    <a:moveTo>
                      <a:pt x="21" y="233"/>
                    </a:moveTo>
                    <a:lnTo>
                      <a:pt x="0" y="352"/>
                    </a:lnTo>
                    <a:lnTo>
                      <a:pt x="0" y="352"/>
                    </a:lnTo>
                    <a:lnTo>
                      <a:pt x="99" y="392"/>
                    </a:lnTo>
                    <a:lnTo>
                      <a:pt x="178" y="419"/>
                    </a:lnTo>
                    <a:lnTo>
                      <a:pt x="249" y="432"/>
                    </a:lnTo>
                    <a:lnTo>
                      <a:pt x="299" y="425"/>
                    </a:lnTo>
                    <a:lnTo>
                      <a:pt x="341" y="405"/>
                    </a:lnTo>
                    <a:lnTo>
                      <a:pt x="377" y="379"/>
                    </a:lnTo>
                    <a:lnTo>
                      <a:pt x="398" y="346"/>
                    </a:lnTo>
                    <a:lnTo>
                      <a:pt x="412" y="306"/>
                    </a:lnTo>
                    <a:lnTo>
                      <a:pt x="427" y="259"/>
                    </a:lnTo>
                    <a:lnTo>
                      <a:pt x="427" y="213"/>
                    </a:lnTo>
                    <a:lnTo>
                      <a:pt x="427" y="126"/>
                    </a:lnTo>
                    <a:lnTo>
                      <a:pt x="412" y="20"/>
                    </a:lnTo>
                    <a:lnTo>
                      <a:pt x="348" y="0"/>
                    </a:lnTo>
                    <a:lnTo>
                      <a:pt x="348" y="0"/>
                    </a:lnTo>
                    <a:lnTo>
                      <a:pt x="363" y="80"/>
                    </a:lnTo>
                    <a:lnTo>
                      <a:pt x="363" y="159"/>
                    </a:lnTo>
                    <a:lnTo>
                      <a:pt x="355" y="199"/>
                    </a:lnTo>
                    <a:lnTo>
                      <a:pt x="348" y="239"/>
                    </a:lnTo>
                    <a:lnTo>
                      <a:pt x="334" y="272"/>
                    </a:lnTo>
                    <a:lnTo>
                      <a:pt x="320" y="306"/>
                    </a:lnTo>
                    <a:lnTo>
                      <a:pt x="291" y="326"/>
                    </a:lnTo>
                    <a:lnTo>
                      <a:pt x="256" y="332"/>
                    </a:lnTo>
                    <a:lnTo>
                      <a:pt x="213" y="332"/>
                    </a:lnTo>
                    <a:lnTo>
                      <a:pt x="163" y="319"/>
                    </a:lnTo>
                    <a:lnTo>
                      <a:pt x="99" y="286"/>
                    </a:lnTo>
                    <a:lnTo>
                      <a:pt x="21" y="233"/>
                    </a:lnTo>
                    <a:lnTo>
                      <a:pt x="21" y="2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51"/>
              <p:cNvSpPr>
                <a:spLocks/>
              </p:cNvSpPr>
              <p:nvPr/>
            </p:nvSpPr>
            <p:spPr bwMode="auto">
              <a:xfrm>
                <a:off x="2332" y="3494"/>
                <a:ext cx="170" cy="160"/>
              </a:xfrm>
              <a:custGeom>
                <a:avLst/>
                <a:gdLst/>
                <a:ahLst/>
                <a:cxnLst>
                  <a:cxn ang="0">
                    <a:pos x="163" y="7"/>
                  </a:cxn>
                  <a:cxn ang="0">
                    <a:pos x="99" y="0"/>
                  </a:cxn>
                  <a:cxn ang="0">
                    <a:pos x="0" y="0"/>
                  </a:cxn>
                  <a:cxn ang="0">
                    <a:pos x="0" y="40"/>
                  </a:cxn>
                  <a:cxn ang="0">
                    <a:pos x="78" y="27"/>
                  </a:cxn>
                  <a:cxn ang="0">
                    <a:pos x="7" y="80"/>
                  </a:cxn>
                  <a:cxn ang="0">
                    <a:pos x="7" y="153"/>
                  </a:cxn>
                  <a:cxn ang="0">
                    <a:pos x="28" y="160"/>
                  </a:cxn>
                  <a:cxn ang="0">
                    <a:pos x="49" y="100"/>
                  </a:cxn>
                  <a:cxn ang="0">
                    <a:pos x="121" y="47"/>
                  </a:cxn>
                  <a:cxn ang="0">
                    <a:pos x="170" y="40"/>
                  </a:cxn>
                  <a:cxn ang="0">
                    <a:pos x="163" y="7"/>
                  </a:cxn>
                </a:cxnLst>
                <a:rect l="0" t="0" r="r" b="b"/>
                <a:pathLst>
                  <a:path w="170" h="160">
                    <a:moveTo>
                      <a:pt x="163" y="7"/>
                    </a:moveTo>
                    <a:lnTo>
                      <a:pt x="99" y="0"/>
                    </a:lnTo>
                    <a:lnTo>
                      <a:pt x="0" y="0"/>
                    </a:lnTo>
                    <a:lnTo>
                      <a:pt x="0" y="40"/>
                    </a:lnTo>
                    <a:lnTo>
                      <a:pt x="78" y="27"/>
                    </a:lnTo>
                    <a:lnTo>
                      <a:pt x="7" y="80"/>
                    </a:lnTo>
                    <a:lnTo>
                      <a:pt x="7" y="153"/>
                    </a:lnTo>
                    <a:lnTo>
                      <a:pt x="28" y="160"/>
                    </a:lnTo>
                    <a:lnTo>
                      <a:pt x="49" y="100"/>
                    </a:lnTo>
                    <a:lnTo>
                      <a:pt x="121" y="47"/>
                    </a:lnTo>
                    <a:lnTo>
                      <a:pt x="170" y="40"/>
                    </a:lnTo>
                    <a:lnTo>
                      <a:pt x="163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52"/>
              <p:cNvSpPr>
                <a:spLocks/>
              </p:cNvSpPr>
              <p:nvPr/>
            </p:nvSpPr>
            <p:spPr bwMode="auto">
              <a:xfrm>
                <a:off x="3549" y="3302"/>
                <a:ext cx="199" cy="159"/>
              </a:xfrm>
              <a:custGeom>
                <a:avLst/>
                <a:gdLst/>
                <a:ahLst/>
                <a:cxnLst>
                  <a:cxn ang="0">
                    <a:pos x="0" y="113"/>
                  </a:cxn>
                  <a:cxn ang="0">
                    <a:pos x="57" y="139"/>
                  </a:cxn>
                  <a:cxn ang="0">
                    <a:pos x="156" y="159"/>
                  </a:cxn>
                  <a:cxn ang="0">
                    <a:pos x="170" y="126"/>
                  </a:cxn>
                  <a:cxn ang="0">
                    <a:pos x="85" y="119"/>
                  </a:cxn>
                  <a:cxn ang="0">
                    <a:pos x="170" y="79"/>
                  </a:cxn>
                  <a:cxn ang="0">
                    <a:pos x="199" y="13"/>
                  </a:cxn>
                  <a:cxn ang="0">
                    <a:pos x="170" y="0"/>
                  </a:cxn>
                  <a:cxn ang="0">
                    <a:pos x="142" y="53"/>
                  </a:cxn>
                  <a:cxn ang="0">
                    <a:pos x="57" y="93"/>
                  </a:cxn>
                  <a:cxn ang="0">
                    <a:pos x="7" y="86"/>
                  </a:cxn>
                  <a:cxn ang="0">
                    <a:pos x="0" y="113"/>
                  </a:cxn>
                </a:cxnLst>
                <a:rect l="0" t="0" r="r" b="b"/>
                <a:pathLst>
                  <a:path w="199" h="159">
                    <a:moveTo>
                      <a:pt x="0" y="113"/>
                    </a:moveTo>
                    <a:lnTo>
                      <a:pt x="57" y="139"/>
                    </a:lnTo>
                    <a:lnTo>
                      <a:pt x="156" y="159"/>
                    </a:lnTo>
                    <a:lnTo>
                      <a:pt x="170" y="126"/>
                    </a:lnTo>
                    <a:lnTo>
                      <a:pt x="85" y="119"/>
                    </a:lnTo>
                    <a:lnTo>
                      <a:pt x="170" y="79"/>
                    </a:lnTo>
                    <a:lnTo>
                      <a:pt x="199" y="13"/>
                    </a:lnTo>
                    <a:lnTo>
                      <a:pt x="170" y="0"/>
                    </a:lnTo>
                    <a:lnTo>
                      <a:pt x="142" y="53"/>
                    </a:lnTo>
                    <a:lnTo>
                      <a:pt x="57" y="93"/>
                    </a:lnTo>
                    <a:lnTo>
                      <a:pt x="7" y="86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53"/>
              <p:cNvSpPr>
                <a:spLocks/>
              </p:cNvSpPr>
              <p:nvPr/>
            </p:nvSpPr>
            <p:spPr bwMode="auto">
              <a:xfrm>
                <a:off x="3050" y="2889"/>
                <a:ext cx="43" cy="87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87"/>
                  </a:cxn>
                  <a:cxn ang="0">
                    <a:pos x="43" y="14"/>
                  </a:cxn>
                  <a:cxn ang="0">
                    <a:pos x="8" y="0"/>
                  </a:cxn>
                </a:cxnLst>
                <a:rect l="0" t="0" r="r" b="b"/>
                <a:pathLst>
                  <a:path w="43" h="87">
                    <a:moveTo>
                      <a:pt x="8" y="0"/>
                    </a:moveTo>
                    <a:lnTo>
                      <a:pt x="0" y="87"/>
                    </a:lnTo>
                    <a:lnTo>
                      <a:pt x="43" y="14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54"/>
              <p:cNvSpPr>
                <a:spLocks/>
              </p:cNvSpPr>
              <p:nvPr/>
            </p:nvSpPr>
            <p:spPr bwMode="auto">
              <a:xfrm>
                <a:off x="3428" y="2464"/>
                <a:ext cx="21" cy="2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0"/>
                  </a:cxn>
                  <a:cxn ang="0">
                    <a:pos x="21" y="0"/>
                  </a:cxn>
                  <a:cxn ang="0">
                    <a:pos x="21" y="13"/>
                  </a:cxn>
                  <a:cxn ang="0">
                    <a:pos x="0" y="20"/>
                  </a:cxn>
                </a:cxnLst>
                <a:rect l="0" t="0" r="r" b="b"/>
                <a:pathLst>
                  <a:path w="21" h="20">
                    <a:moveTo>
                      <a:pt x="0" y="20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21" y="13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55"/>
              <p:cNvSpPr>
                <a:spLocks/>
              </p:cNvSpPr>
              <p:nvPr/>
            </p:nvSpPr>
            <p:spPr bwMode="auto">
              <a:xfrm>
                <a:off x="3399" y="2411"/>
                <a:ext cx="64" cy="53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43" y="0"/>
                  </a:cxn>
                  <a:cxn ang="0">
                    <a:pos x="57" y="6"/>
                  </a:cxn>
                  <a:cxn ang="0">
                    <a:pos x="64" y="13"/>
                  </a:cxn>
                  <a:cxn ang="0">
                    <a:pos x="64" y="26"/>
                  </a:cxn>
                  <a:cxn ang="0">
                    <a:pos x="64" y="40"/>
                  </a:cxn>
                  <a:cxn ang="0">
                    <a:pos x="64" y="40"/>
                  </a:cxn>
                  <a:cxn ang="0">
                    <a:pos x="57" y="46"/>
                  </a:cxn>
                  <a:cxn ang="0">
                    <a:pos x="43" y="53"/>
                  </a:cxn>
                  <a:cxn ang="0">
                    <a:pos x="36" y="53"/>
                  </a:cxn>
                  <a:cxn ang="0">
                    <a:pos x="22" y="53"/>
                  </a:cxn>
                  <a:cxn ang="0">
                    <a:pos x="22" y="53"/>
                  </a:cxn>
                  <a:cxn ang="0">
                    <a:pos x="7" y="46"/>
                  </a:cxn>
                  <a:cxn ang="0">
                    <a:pos x="7" y="40"/>
                  </a:cxn>
                  <a:cxn ang="0">
                    <a:pos x="0" y="26"/>
                  </a:cxn>
                  <a:cxn ang="0">
                    <a:pos x="7" y="13"/>
                  </a:cxn>
                  <a:cxn ang="0">
                    <a:pos x="7" y="13"/>
                  </a:cxn>
                  <a:cxn ang="0">
                    <a:pos x="14" y="6"/>
                  </a:cxn>
                  <a:cxn ang="0">
                    <a:pos x="22" y="0"/>
                  </a:cxn>
                  <a:cxn ang="0">
                    <a:pos x="36" y="0"/>
                  </a:cxn>
                  <a:cxn ang="0">
                    <a:pos x="43" y="0"/>
                  </a:cxn>
                  <a:cxn ang="0">
                    <a:pos x="43" y="0"/>
                  </a:cxn>
                </a:cxnLst>
                <a:rect l="0" t="0" r="r" b="b"/>
                <a:pathLst>
                  <a:path w="64" h="53">
                    <a:moveTo>
                      <a:pt x="43" y="0"/>
                    </a:moveTo>
                    <a:lnTo>
                      <a:pt x="43" y="0"/>
                    </a:lnTo>
                    <a:lnTo>
                      <a:pt x="57" y="6"/>
                    </a:lnTo>
                    <a:lnTo>
                      <a:pt x="64" y="13"/>
                    </a:lnTo>
                    <a:lnTo>
                      <a:pt x="64" y="26"/>
                    </a:lnTo>
                    <a:lnTo>
                      <a:pt x="64" y="40"/>
                    </a:lnTo>
                    <a:lnTo>
                      <a:pt x="64" y="40"/>
                    </a:lnTo>
                    <a:lnTo>
                      <a:pt x="57" y="46"/>
                    </a:lnTo>
                    <a:lnTo>
                      <a:pt x="43" y="53"/>
                    </a:lnTo>
                    <a:lnTo>
                      <a:pt x="36" y="53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7" y="46"/>
                    </a:lnTo>
                    <a:lnTo>
                      <a:pt x="7" y="40"/>
                    </a:lnTo>
                    <a:lnTo>
                      <a:pt x="0" y="26"/>
                    </a:lnTo>
                    <a:lnTo>
                      <a:pt x="7" y="13"/>
                    </a:lnTo>
                    <a:lnTo>
                      <a:pt x="7" y="13"/>
                    </a:lnTo>
                    <a:lnTo>
                      <a:pt x="14" y="6"/>
                    </a:lnTo>
                    <a:lnTo>
                      <a:pt x="22" y="0"/>
                    </a:lnTo>
                    <a:lnTo>
                      <a:pt x="36" y="0"/>
                    </a:lnTo>
                    <a:lnTo>
                      <a:pt x="43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56"/>
              <p:cNvSpPr>
                <a:spLocks/>
              </p:cNvSpPr>
              <p:nvPr/>
            </p:nvSpPr>
            <p:spPr bwMode="auto">
              <a:xfrm>
                <a:off x="3413" y="2424"/>
                <a:ext cx="36" cy="27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9" y="0"/>
                  </a:cxn>
                  <a:cxn ang="0">
                    <a:pos x="36" y="7"/>
                  </a:cxn>
                  <a:cxn ang="0">
                    <a:pos x="36" y="20"/>
                  </a:cxn>
                  <a:cxn ang="0">
                    <a:pos x="36" y="20"/>
                  </a:cxn>
                  <a:cxn ang="0">
                    <a:pos x="22" y="27"/>
                  </a:cxn>
                  <a:cxn ang="0">
                    <a:pos x="15" y="27"/>
                  </a:cxn>
                  <a:cxn ang="0">
                    <a:pos x="15" y="27"/>
                  </a:cxn>
                  <a:cxn ang="0">
                    <a:pos x="0" y="20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29" y="0"/>
                  </a:cxn>
                  <a:cxn ang="0">
                    <a:pos x="29" y="0"/>
                  </a:cxn>
                </a:cxnLst>
                <a:rect l="0" t="0" r="r" b="b"/>
                <a:pathLst>
                  <a:path w="36" h="27">
                    <a:moveTo>
                      <a:pt x="29" y="0"/>
                    </a:moveTo>
                    <a:lnTo>
                      <a:pt x="29" y="0"/>
                    </a:lnTo>
                    <a:lnTo>
                      <a:pt x="36" y="7"/>
                    </a:lnTo>
                    <a:lnTo>
                      <a:pt x="36" y="20"/>
                    </a:lnTo>
                    <a:lnTo>
                      <a:pt x="36" y="20"/>
                    </a:lnTo>
                    <a:lnTo>
                      <a:pt x="22" y="27"/>
                    </a:lnTo>
                    <a:lnTo>
                      <a:pt x="15" y="27"/>
                    </a:lnTo>
                    <a:lnTo>
                      <a:pt x="15" y="27"/>
                    </a:lnTo>
                    <a:lnTo>
                      <a:pt x="0" y="20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9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7"/>
              <p:cNvSpPr>
                <a:spLocks/>
              </p:cNvSpPr>
              <p:nvPr/>
            </p:nvSpPr>
            <p:spPr bwMode="auto">
              <a:xfrm>
                <a:off x="2638" y="2477"/>
                <a:ext cx="391" cy="426"/>
              </a:xfrm>
              <a:custGeom>
                <a:avLst/>
                <a:gdLst/>
                <a:ahLst/>
                <a:cxnLst>
                  <a:cxn ang="0">
                    <a:pos x="99" y="373"/>
                  </a:cxn>
                  <a:cxn ang="0">
                    <a:pos x="99" y="373"/>
                  </a:cxn>
                  <a:cxn ang="0">
                    <a:pos x="71" y="346"/>
                  </a:cxn>
                  <a:cxn ang="0">
                    <a:pos x="42" y="319"/>
                  </a:cxn>
                  <a:cxn ang="0">
                    <a:pos x="28" y="279"/>
                  </a:cxn>
                  <a:cxn ang="0">
                    <a:pos x="14" y="240"/>
                  </a:cxn>
                  <a:cxn ang="0">
                    <a:pos x="7" y="193"/>
                  </a:cxn>
                  <a:cxn ang="0">
                    <a:pos x="0" y="140"/>
                  </a:cxn>
                  <a:cxn ang="0">
                    <a:pos x="7" y="0"/>
                  </a:cxn>
                  <a:cxn ang="0">
                    <a:pos x="42" y="7"/>
                  </a:cxn>
                  <a:cxn ang="0">
                    <a:pos x="42" y="7"/>
                  </a:cxn>
                  <a:cxn ang="0">
                    <a:pos x="35" y="127"/>
                  </a:cxn>
                  <a:cxn ang="0">
                    <a:pos x="42" y="180"/>
                  </a:cxn>
                  <a:cxn ang="0">
                    <a:pos x="49" y="226"/>
                  </a:cxn>
                  <a:cxn ang="0">
                    <a:pos x="57" y="260"/>
                  </a:cxn>
                  <a:cxn ang="0">
                    <a:pos x="71" y="293"/>
                  </a:cxn>
                  <a:cxn ang="0">
                    <a:pos x="92" y="319"/>
                  </a:cxn>
                  <a:cxn ang="0">
                    <a:pos x="121" y="339"/>
                  </a:cxn>
                  <a:cxn ang="0">
                    <a:pos x="121" y="339"/>
                  </a:cxn>
                  <a:cxn ang="0">
                    <a:pos x="156" y="366"/>
                  </a:cxn>
                  <a:cxn ang="0">
                    <a:pos x="199" y="379"/>
                  </a:cxn>
                  <a:cxn ang="0">
                    <a:pos x="242" y="386"/>
                  </a:cxn>
                  <a:cxn ang="0">
                    <a:pos x="284" y="392"/>
                  </a:cxn>
                  <a:cxn ang="0">
                    <a:pos x="348" y="392"/>
                  </a:cxn>
                  <a:cxn ang="0">
                    <a:pos x="377" y="386"/>
                  </a:cxn>
                  <a:cxn ang="0">
                    <a:pos x="391" y="419"/>
                  </a:cxn>
                  <a:cxn ang="0">
                    <a:pos x="391" y="419"/>
                  </a:cxn>
                  <a:cxn ang="0">
                    <a:pos x="363" y="426"/>
                  </a:cxn>
                  <a:cxn ang="0">
                    <a:pos x="284" y="426"/>
                  </a:cxn>
                  <a:cxn ang="0">
                    <a:pos x="235" y="419"/>
                  </a:cxn>
                  <a:cxn ang="0">
                    <a:pos x="192" y="412"/>
                  </a:cxn>
                  <a:cxn ang="0">
                    <a:pos x="142" y="392"/>
                  </a:cxn>
                  <a:cxn ang="0">
                    <a:pos x="99" y="373"/>
                  </a:cxn>
                  <a:cxn ang="0">
                    <a:pos x="99" y="373"/>
                  </a:cxn>
                </a:cxnLst>
                <a:rect l="0" t="0" r="r" b="b"/>
                <a:pathLst>
                  <a:path w="391" h="426">
                    <a:moveTo>
                      <a:pt x="99" y="373"/>
                    </a:moveTo>
                    <a:lnTo>
                      <a:pt x="99" y="373"/>
                    </a:lnTo>
                    <a:lnTo>
                      <a:pt x="71" y="346"/>
                    </a:lnTo>
                    <a:lnTo>
                      <a:pt x="42" y="319"/>
                    </a:lnTo>
                    <a:lnTo>
                      <a:pt x="28" y="279"/>
                    </a:lnTo>
                    <a:lnTo>
                      <a:pt x="14" y="240"/>
                    </a:lnTo>
                    <a:lnTo>
                      <a:pt x="7" y="193"/>
                    </a:lnTo>
                    <a:lnTo>
                      <a:pt x="0" y="140"/>
                    </a:lnTo>
                    <a:lnTo>
                      <a:pt x="7" y="0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5" y="127"/>
                    </a:lnTo>
                    <a:lnTo>
                      <a:pt x="42" y="180"/>
                    </a:lnTo>
                    <a:lnTo>
                      <a:pt x="49" y="226"/>
                    </a:lnTo>
                    <a:lnTo>
                      <a:pt x="57" y="260"/>
                    </a:lnTo>
                    <a:lnTo>
                      <a:pt x="71" y="293"/>
                    </a:lnTo>
                    <a:lnTo>
                      <a:pt x="92" y="319"/>
                    </a:lnTo>
                    <a:lnTo>
                      <a:pt x="121" y="339"/>
                    </a:lnTo>
                    <a:lnTo>
                      <a:pt x="121" y="339"/>
                    </a:lnTo>
                    <a:lnTo>
                      <a:pt x="156" y="366"/>
                    </a:lnTo>
                    <a:lnTo>
                      <a:pt x="199" y="379"/>
                    </a:lnTo>
                    <a:lnTo>
                      <a:pt x="242" y="386"/>
                    </a:lnTo>
                    <a:lnTo>
                      <a:pt x="284" y="392"/>
                    </a:lnTo>
                    <a:lnTo>
                      <a:pt x="348" y="392"/>
                    </a:lnTo>
                    <a:lnTo>
                      <a:pt x="377" y="386"/>
                    </a:lnTo>
                    <a:lnTo>
                      <a:pt x="391" y="419"/>
                    </a:lnTo>
                    <a:lnTo>
                      <a:pt x="391" y="419"/>
                    </a:lnTo>
                    <a:lnTo>
                      <a:pt x="363" y="426"/>
                    </a:lnTo>
                    <a:lnTo>
                      <a:pt x="284" y="426"/>
                    </a:lnTo>
                    <a:lnTo>
                      <a:pt x="235" y="419"/>
                    </a:lnTo>
                    <a:lnTo>
                      <a:pt x="192" y="412"/>
                    </a:lnTo>
                    <a:lnTo>
                      <a:pt x="142" y="392"/>
                    </a:lnTo>
                    <a:lnTo>
                      <a:pt x="99" y="373"/>
                    </a:lnTo>
                    <a:lnTo>
                      <a:pt x="99" y="3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/>
            </p:nvSpPr>
            <p:spPr bwMode="auto">
              <a:xfrm>
                <a:off x="2652" y="2490"/>
                <a:ext cx="21" cy="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9"/>
              <p:cNvSpPr>
                <a:spLocks/>
              </p:cNvSpPr>
              <p:nvPr/>
            </p:nvSpPr>
            <p:spPr bwMode="auto">
              <a:xfrm>
                <a:off x="2865" y="2510"/>
                <a:ext cx="470" cy="359"/>
              </a:xfrm>
              <a:custGeom>
                <a:avLst/>
                <a:gdLst/>
                <a:ahLst/>
                <a:cxnLst>
                  <a:cxn ang="0">
                    <a:pos x="235" y="0"/>
                  </a:cxn>
                  <a:cxn ang="0">
                    <a:pos x="171" y="0"/>
                  </a:cxn>
                  <a:cxn ang="0">
                    <a:pos x="93" y="20"/>
                  </a:cxn>
                  <a:cxn ang="0">
                    <a:pos x="29" y="67"/>
                  </a:cxn>
                  <a:cxn ang="0">
                    <a:pos x="8" y="113"/>
                  </a:cxn>
                  <a:cxn ang="0">
                    <a:pos x="0" y="153"/>
                  </a:cxn>
                  <a:cxn ang="0">
                    <a:pos x="0" y="227"/>
                  </a:cxn>
                  <a:cxn ang="0">
                    <a:pos x="29" y="293"/>
                  </a:cxn>
                  <a:cxn ang="0">
                    <a:pos x="36" y="300"/>
                  </a:cxn>
                  <a:cxn ang="0">
                    <a:pos x="128" y="326"/>
                  </a:cxn>
                  <a:cxn ang="0">
                    <a:pos x="171" y="340"/>
                  </a:cxn>
                  <a:cxn ang="0">
                    <a:pos x="235" y="359"/>
                  </a:cxn>
                  <a:cxn ang="0">
                    <a:pos x="221" y="340"/>
                  </a:cxn>
                  <a:cxn ang="0">
                    <a:pos x="171" y="220"/>
                  </a:cxn>
                  <a:cxn ang="0">
                    <a:pos x="171" y="167"/>
                  </a:cxn>
                  <a:cxn ang="0">
                    <a:pos x="185" y="140"/>
                  </a:cxn>
                  <a:cxn ang="0">
                    <a:pos x="242" y="87"/>
                  </a:cxn>
                  <a:cxn ang="0">
                    <a:pos x="306" y="54"/>
                  </a:cxn>
                  <a:cxn ang="0">
                    <a:pos x="363" y="80"/>
                  </a:cxn>
                  <a:cxn ang="0">
                    <a:pos x="420" y="127"/>
                  </a:cxn>
                  <a:cxn ang="0">
                    <a:pos x="435" y="187"/>
                  </a:cxn>
                  <a:cxn ang="0">
                    <a:pos x="427" y="240"/>
                  </a:cxn>
                  <a:cxn ang="0">
                    <a:pos x="413" y="266"/>
                  </a:cxn>
                  <a:cxn ang="0">
                    <a:pos x="399" y="320"/>
                  </a:cxn>
                  <a:cxn ang="0">
                    <a:pos x="435" y="313"/>
                  </a:cxn>
                  <a:cxn ang="0">
                    <a:pos x="442" y="273"/>
                  </a:cxn>
                  <a:cxn ang="0">
                    <a:pos x="463" y="213"/>
                  </a:cxn>
                  <a:cxn ang="0">
                    <a:pos x="470" y="173"/>
                  </a:cxn>
                  <a:cxn ang="0">
                    <a:pos x="449" y="100"/>
                  </a:cxn>
                  <a:cxn ang="0">
                    <a:pos x="406" y="47"/>
                  </a:cxn>
                  <a:cxn ang="0">
                    <a:pos x="356" y="20"/>
                  </a:cxn>
                  <a:cxn ang="0">
                    <a:pos x="285" y="0"/>
                  </a:cxn>
                  <a:cxn ang="0">
                    <a:pos x="235" y="0"/>
                  </a:cxn>
                </a:cxnLst>
                <a:rect l="0" t="0" r="r" b="b"/>
                <a:pathLst>
                  <a:path w="470" h="359">
                    <a:moveTo>
                      <a:pt x="235" y="0"/>
                    </a:moveTo>
                    <a:lnTo>
                      <a:pt x="235" y="0"/>
                    </a:lnTo>
                    <a:lnTo>
                      <a:pt x="207" y="0"/>
                    </a:lnTo>
                    <a:lnTo>
                      <a:pt x="171" y="0"/>
                    </a:lnTo>
                    <a:lnTo>
                      <a:pt x="136" y="7"/>
                    </a:lnTo>
                    <a:lnTo>
                      <a:pt x="93" y="20"/>
                    </a:lnTo>
                    <a:lnTo>
                      <a:pt x="57" y="40"/>
                    </a:lnTo>
                    <a:lnTo>
                      <a:pt x="29" y="67"/>
                    </a:lnTo>
                    <a:lnTo>
                      <a:pt x="15" y="87"/>
                    </a:lnTo>
                    <a:lnTo>
                      <a:pt x="8" y="113"/>
                    </a:lnTo>
                    <a:lnTo>
                      <a:pt x="8" y="113"/>
                    </a:lnTo>
                    <a:lnTo>
                      <a:pt x="0" y="153"/>
                    </a:lnTo>
                    <a:lnTo>
                      <a:pt x="0" y="193"/>
                    </a:lnTo>
                    <a:lnTo>
                      <a:pt x="0" y="227"/>
                    </a:lnTo>
                    <a:lnTo>
                      <a:pt x="8" y="253"/>
                    </a:lnTo>
                    <a:lnTo>
                      <a:pt x="29" y="293"/>
                    </a:lnTo>
                    <a:lnTo>
                      <a:pt x="36" y="300"/>
                    </a:lnTo>
                    <a:lnTo>
                      <a:pt x="36" y="300"/>
                    </a:lnTo>
                    <a:lnTo>
                      <a:pt x="72" y="313"/>
                    </a:lnTo>
                    <a:lnTo>
                      <a:pt x="128" y="326"/>
                    </a:lnTo>
                    <a:lnTo>
                      <a:pt x="128" y="326"/>
                    </a:lnTo>
                    <a:lnTo>
                      <a:pt x="171" y="340"/>
                    </a:lnTo>
                    <a:lnTo>
                      <a:pt x="207" y="346"/>
                    </a:lnTo>
                    <a:lnTo>
                      <a:pt x="235" y="359"/>
                    </a:lnTo>
                    <a:lnTo>
                      <a:pt x="235" y="359"/>
                    </a:lnTo>
                    <a:lnTo>
                      <a:pt x="221" y="340"/>
                    </a:lnTo>
                    <a:lnTo>
                      <a:pt x="200" y="286"/>
                    </a:lnTo>
                    <a:lnTo>
                      <a:pt x="171" y="220"/>
                    </a:lnTo>
                    <a:lnTo>
                      <a:pt x="171" y="187"/>
                    </a:lnTo>
                    <a:lnTo>
                      <a:pt x="171" y="167"/>
                    </a:lnTo>
                    <a:lnTo>
                      <a:pt x="171" y="167"/>
                    </a:lnTo>
                    <a:lnTo>
                      <a:pt x="185" y="140"/>
                    </a:lnTo>
                    <a:lnTo>
                      <a:pt x="200" y="120"/>
                    </a:lnTo>
                    <a:lnTo>
                      <a:pt x="242" y="87"/>
                    </a:lnTo>
                    <a:lnTo>
                      <a:pt x="306" y="54"/>
                    </a:lnTo>
                    <a:lnTo>
                      <a:pt x="306" y="54"/>
                    </a:lnTo>
                    <a:lnTo>
                      <a:pt x="335" y="60"/>
                    </a:lnTo>
                    <a:lnTo>
                      <a:pt x="363" y="80"/>
                    </a:lnTo>
                    <a:lnTo>
                      <a:pt x="392" y="100"/>
                    </a:lnTo>
                    <a:lnTo>
                      <a:pt x="420" y="127"/>
                    </a:lnTo>
                    <a:lnTo>
                      <a:pt x="435" y="167"/>
                    </a:lnTo>
                    <a:lnTo>
                      <a:pt x="435" y="187"/>
                    </a:lnTo>
                    <a:lnTo>
                      <a:pt x="435" y="213"/>
                    </a:lnTo>
                    <a:lnTo>
                      <a:pt x="427" y="240"/>
                    </a:lnTo>
                    <a:lnTo>
                      <a:pt x="413" y="266"/>
                    </a:lnTo>
                    <a:lnTo>
                      <a:pt x="413" y="266"/>
                    </a:lnTo>
                    <a:lnTo>
                      <a:pt x="399" y="293"/>
                    </a:lnTo>
                    <a:lnTo>
                      <a:pt x="399" y="320"/>
                    </a:lnTo>
                    <a:lnTo>
                      <a:pt x="392" y="346"/>
                    </a:lnTo>
                    <a:lnTo>
                      <a:pt x="435" y="313"/>
                    </a:lnTo>
                    <a:lnTo>
                      <a:pt x="435" y="313"/>
                    </a:lnTo>
                    <a:lnTo>
                      <a:pt x="442" y="273"/>
                    </a:lnTo>
                    <a:lnTo>
                      <a:pt x="463" y="213"/>
                    </a:lnTo>
                    <a:lnTo>
                      <a:pt x="463" y="213"/>
                    </a:lnTo>
                    <a:lnTo>
                      <a:pt x="463" y="200"/>
                    </a:lnTo>
                    <a:lnTo>
                      <a:pt x="470" y="173"/>
                    </a:lnTo>
                    <a:lnTo>
                      <a:pt x="463" y="140"/>
                    </a:lnTo>
                    <a:lnTo>
                      <a:pt x="449" y="100"/>
                    </a:lnTo>
                    <a:lnTo>
                      <a:pt x="427" y="60"/>
                    </a:lnTo>
                    <a:lnTo>
                      <a:pt x="406" y="47"/>
                    </a:lnTo>
                    <a:lnTo>
                      <a:pt x="385" y="34"/>
                    </a:lnTo>
                    <a:lnTo>
                      <a:pt x="356" y="20"/>
                    </a:lnTo>
                    <a:lnTo>
                      <a:pt x="321" y="7"/>
                    </a:lnTo>
                    <a:lnTo>
                      <a:pt x="285" y="0"/>
                    </a:lnTo>
                    <a:lnTo>
                      <a:pt x="235" y="0"/>
                    </a:lnTo>
                    <a:lnTo>
                      <a:pt x="2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60"/>
              <p:cNvSpPr>
                <a:spLocks/>
              </p:cNvSpPr>
              <p:nvPr/>
            </p:nvSpPr>
            <p:spPr bwMode="auto">
              <a:xfrm>
                <a:off x="2858" y="2504"/>
                <a:ext cx="477" cy="379"/>
              </a:xfrm>
              <a:custGeom>
                <a:avLst/>
                <a:gdLst/>
                <a:ahLst/>
                <a:cxnLst>
                  <a:cxn ang="0">
                    <a:pos x="420" y="46"/>
                  </a:cxn>
                  <a:cxn ang="0">
                    <a:pos x="242" y="0"/>
                  </a:cxn>
                  <a:cxn ang="0">
                    <a:pos x="178" y="0"/>
                  </a:cxn>
                  <a:cxn ang="0">
                    <a:pos x="57" y="40"/>
                  </a:cxn>
                  <a:cxn ang="0">
                    <a:pos x="7" y="113"/>
                  </a:cxn>
                  <a:cxn ang="0">
                    <a:pos x="0" y="179"/>
                  </a:cxn>
                  <a:cxn ang="0">
                    <a:pos x="22" y="119"/>
                  </a:cxn>
                  <a:cxn ang="0">
                    <a:pos x="36" y="80"/>
                  </a:cxn>
                  <a:cxn ang="0">
                    <a:pos x="143" y="20"/>
                  </a:cxn>
                  <a:cxn ang="0">
                    <a:pos x="242" y="13"/>
                  </a:cxn>
                  <a:cxn ang="0">
                    <a:pos x="242" y="13"/>
                  </a:cxn>
                  <a:cxn ang="0">
                    <a:pos x="413" y="60"/>
                  </a:cxn>
                  <a:cxn ang="0">
                    <a:pos x="463" y="133"/>
                  </a:cxn>
                  <a:cxn ang="0">
                    <a:pos x="463" y="199"/>
                  </a:cxn>
                  <a:cxn ang="0">
                    <a:pos x="449" y="266"/>
                  </a:cxn>
                  <a:cxn ang="0">
                    <a:pos x="406" y="339"/>
                  </a:cxn>
                  <a:cxn ang="0">
                    <a:pos x="427" y="272"/>
                  </a:cxn>
                  <a:cxn ang="0">
                    <a:pos x="449" y="186"/>
                  </a:cxn>
                  <a:cxn ang="0">
                    <a:pos x="442" y="146"/>
                  </a:cxn>
                  <a:cxn ang="0">
                    <a:pos x="363" y="73"/>
                  </a:cxn>
                  <a:cxn ang="0">
                    <a:pos x="306" y="53"/>
                  </a:cxn>
                  <a:cxn ang="0">
                    <a:pos x="285" y="60"/>
                  </a:cxn>
                  <a:cxn ang="0">
                    <a:pos x="185" y="146"/>
                  </a:cxn>
                  <a:cxn ang="0">
                    <a:pos x="171" y="199"/>
                  </a:cxn>
                  <a:cxn ang="0">
                    <a:pos x="192" y="286"/>
                  </a:cxn>
                  <a:cxn ang="0">
                    <a:pos x="192" y="339"/>
                  </a:cxn>
                  <a:cxn ang="0">
                    <a:pos x="86" y="319"/>
                  </a:cxn>
                  <a:cxn ang="0">
                    <a:pos x="29" y="272"/>
                  </a:cxn>
                  <a:cxn ang="0">
                    <a:pos x="15" y="206"/>
                  </a:cxn>
                  <a:cxn ang="0">
                    <a:pos x="0" y="179"/>
                  </a:cxn>
                  <a:cxn ang="0">
                    <a:pos x="15" y="279"/>
                  </a:cxn>
                  <a:cxn ang="0">
                    <a:pos x="36" y="312"/>
                  </a:cxn>
                  <a:cxn ang="0">
                    <a:pos x="79" y="326"/>
                  </a:cxn>
                  <a:cxn ang="0">
                    <a:pos x="178" y="352"/>
                  </a:cxn>
                  <a:cxn ang="0">
                    <a:pos x="256" y="379"/>
                  </a:cxn>
                  <a:cxn ang="0">
                    <a:pos x="214" y="306"/>
                  </a:cxn>
                  <a:cxn ang="0">
                    <a:pos x="185" y="199"/>
                  </a:cxn>
                  <a:cxn ang="0">
                    <a:pos x="192" y="153"/>
                  </a:cxn>
                  <a:cxn ang="0">
                    <a:pos x="285" y="80"/>
                  </a:cxn>
                  <a:cxn ang="0">
                    <a:pos x="328" y="73"/>
                  </a:cxn>
                  <a:cxn ang="0">
                    <a:pos x="413" y="133"/>
                  </a:cxn>
                  <a:cxn ang="0">
                    <a:pos x="434" y="186"/>
                  </a:cxn>
                  <a:cxn ang="0">
                    <a:pos x="413" y="272"/>
                  </a:cxn>
                  <a:cxn ang="0">
                    <a:pos x="399" y="326"/>
                  </a:cxn>
                  <a:cxn ang="0">
                    <a:pos x="392" y="365"/>
                  </a:cxn>
                  <a:cxn ang="0">
                    <a:pos x="449" y="319"/>
                  </a:cxn>
                  <a:cxn ang="0">
                    <a:pos x="477" y="226"/>
                  </a:cxn>
                  <a:cxn ang="0">
                    <a:pos x="477" y="166"/>
                  </a:cxn>
                  <a:cxn ang="0">
                    <a:pos x="456" y="86"/>
                  </a:cxn>
                </a:cxnLst>
                <a:rect l="0" t="0" r="r" b="b"/>
                <a:pathLst>
                  <a:path w="477" h="379">
                    <a:moveTo>
                      <a:pt x="456" y="86"/>
                    </a:moveTo>
                    <a:lnTo>
                      <a:pt x="456" y="86"/>
                    </a:lnTo>
                    <a:lnTo>
                      <a:pt x="420" y="46"/>
                    </a:lnTo>
                    <a:lnTo>
                      <a:pt x="370" y="20"/>
                    </a:lnTo>
                    <a:lnTo>
                      <a:pt x="313" y="6"/>
                    </a:lnTo>
                    <a:lnTo>
                      <a:pt x="242" y="0"/>
                    </a:lnTo>
                    <a:lnTo>
                      <a:pt x="242" y="0"/>
                    </a:lnTo>
                    <a:lnTo>
                      <a:pt x="214" y="0"/>
                    </a:lnTo>
                    <a:lnTo>
                      <a:pt x="178" y="0"/>
                    </a:lnTo>
                    <a:lnTo>
                      <a:pt x="135" y="6"/>
                    </a:lnTo>
                    <a:lnTo>
                      <a:pt x="93" y="20"/>
                    </a:lnTo>
                    <a:lnTo>
                      <a:pt x="57" y="40"/>
                    </a:lnTo>
                    <a:lnTo>
                      <a:pt x="29" y="73"/>
                    </a:lnTo>
                    <a:lnTo>
                      <a:pt x="15" y="93"/>
                    </a:lnTo>
                    <a:lnTo>
                      <a:pt x="7" y="113"/>
                    </a:lnTo>
                    <a:lnTo>
                      <a:pt x="7" y="113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15" y="179"/>
                    </a:lnTo>
                    <a:lnTo>
                      <a:pt x="15" y="179"/>
                    </a:lnTo>
                    <a:lnTo>
                      <a:pt x="22" y="119"/>
                    </a:lnTo>
                    <a:lnTo>
                      <a:pt x="22" y="119"/>
                    </a:lnTo>
                    <a:lnTo>
                      <a:pt x="29" y="100"/>
                    </a:lnTo>
                    <a:lnTo>
                      <a:pt x="36" y="80"/>
                    </a:lnTo>
                    <a:lnTo>
                      <a:pt x="71" y="53"/>
                    </a:lnTo>
                    <a:lnTo>
                      <a:pt x="107" y="33"/>
                    </a:lnTo>
                    <a:lnTo>
                      <a:pt x="143" y="20"/>
                    </a:lnTo>
                    <a:lnTo>
                      <a:pt x="178" y="13"/>
                    </a:lnTo>
                    <a:lnTo>
                      <a:pt x="214" y="13"/>
                    </a:lnTo>
                    <a:lnTo>
                      <a:pt x="242" y="13"/>
                    </a:lnTo>
                    <a:lnTo>
                      <a:pt x="242" y="13"/>
                    </a:lnTo>
                    <a:lnTo>
                      <a:pt x="242" y="13"/>
                    </a:lnTo>
                    <a:lnTo>
                      <a:pt x="242" y="13"/>
                    </a:lnTo>
                    <a:lnTo>
                      <a:pt x="313" y="20"/>
                    </a:lnTo>
                    <a:lnTo>
                      <a:pt x="363" y="33"/>
                    </a:lnTo>
                    <a:lnTo>
                      <a:pt x="413" y="60"/>
                    </a:lnTo>
                    <a:lnTo>
                      <a:pt x="442" y="93"/>
                    </a:lnTo>
                    <a:lnTo>
                      <a:pt x="442" y="93"/>
                    </a:lnTo>
                    <a:lnTo>
                      <a:pt x="463" y="133"/>
                    </a:lnTo>
                    <a:lnTo>
                      <a:pt x="470" y="166"/>
                    </a:lnTo>
                    <a:lnTo>
                      <a:pt x="470" y="166"/>
                    </a:lnTo>
                    <a:lnTo>
                      <a:pt x="463" y="199"/>
                    </a:lnTo>
                    <a:lnTo>
                      <a:pt x="463" y="219"/>
                    </a:lnTo>
                    <a:lnTo>
                      <a:pt x="463" y="219"/>
                    </a:lnTo>
                    <a:lnTo>
                      <a:pt x="449" y="266"/>
                    </a:lnTo>
                    <a:lnTo>
                      <a:pt x="434" y="319"/>
                    </a:lnTo>
                    <a:lnTo>
                      <a:pt x="434" y="319"/>
                    </a:lnTo>
                    <a:lnTo>
                      <a:pt x="406" y="339"/>
                    </a:lnTo>
                    <a:lnTo>
                      <a:pt x="406" y="339"/>
                    </a:lnTo>
                    <a:lnTo>
                      <a:pt x="420" y="299"/>
                    </a:lnTo>
                    <a:lnTo>
                      <a:pt x="427" y="272"/>
                    </a:lnTo>
                    <a:lnTo>
                      <a:pt x="427" y="272"/>
                    </a:lnTo>
                    <a:lnTo>
                      <a:pt x="449" y="226"/>
                    </a:lnTo>
                    <a:lnTo>
                      <a:pt x="449" y="186"/>
                    </a:lnTo>
                    <a:lnTo>
                      <a:pt x="449" y="186"/>
                    </a:lnTo>
                    <a:lnTo>
                      <a:pt x="442" y="146"/>
                    </a:lnTo>
                    <a:lnTo>
                      <a:pt x="442" y="146"/>
                    </a:lnTo>
                    <a:lnTo>
                      <a:pt x="427" y="119"/>
                    </a:lnTo>
                    <a:lnTo>
                      <a:pt x="406" y="100"/>
                    </a:lnTo>
                    <a:lnTo>
                      <a:pt x="363" y="73"/>
                    </a:lnTo>
                    <a:lnTo>
                      <a:pt x="328" y="60"/>
                    </a:lnTo>
                    <a:lnTo>
                      <a:pt x="313" y="53"/>
                    </a:lnTo>
                    <a:lnTo>
                      <a:pt x="306" y="53"/>
                    </a:lnTo>
                    <a:lnTo>
                      <a:pt x="306" y="53"/>
                    </a:lnTo>
                    <a:lnTo>
                      <a:pt x="306" y="53"/>
                    </a:lnTo>
                    <a:lnTo>
                      <a:pt x="285" y="60"/>
                    </a:lnTo>
                    <a:lnTo>
                      <a:pt x="249" y="86"/>
                    </a:lnTo>
                    <a:lnTo>
                      <a:pt x="200" y="126"/>
                    </a:lnTo>
                    <a:lnTo>
                      <a:pt x="185" y="14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99"/>
                    </a:lnTo>
                    <a:lnTo>
                      <a:pt x="171" y="199"/>
                    </a:lnTo>
                    <a:lnTo>
                      <a:pt x="178" y="239"/>
                    </a:lnTo>
                    <a:lnTo>
                      <a:pt x="192" y="286"/>
                    </a:lnTo>
                    <a:lnTo>
                      <a:pt x="228" y="352"/>
                    </a:lnTo>
                    <a:lnTo>
                      <a:pt x="228" y="352"/>
                    </a:lnTo>
                    <a:lnTo>
                      <a:pt x="192" y="339"/>
                    </a:lnTo>
                    <a:lnTo>
                      <a:pt x="135" y="326"/>
                    </a:lnTo>
                    <a:lnTo>
                      <a:pt x="135" y="326"/>
                    </a:lnTo>
                    <a:lnTo>
                      <a:pt x="86" y="319"/>
                    </a:lnTo>
                    <a:lnTo>
                      <a:pt x="43" y="306"/>
                    </a:lnTo>
                    <a:lnTo>
                      <a:pt x="43" y="306"/>
                    </a:lnTo>
                    <a:lnTo>
                      <a:pt x="29" y="272"/>
                    </a:lnTo>
                    <a:lnTo>
                      <a:pt x="22" y="246"/>
                    </a:lnTo>
                    <a:lnTo>
                      <a:pt x="15" y="206"/>
                    </a:lnTo>
                    <a:lnTo>
                      <a:pt x="15" y="206"/>
                    </a:lnTo>
                    <a:lnTo>
                      <a:pt x="15" y="179"/>
                    </a:lnTo>
                    <a:lnTo>
                      <a:pt x="15" y="179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7" y="239"/>
                    </a:lnTo>
                    <a:lnTo>
                      <a:pt x="15" y="279"/>
                    </a:lnTo>
                    <a:lnTo>
                      <a:pt x="29" y="306"/>
                    </a:lnTo>
                    <a:lnTo>
                      <a:pt x="36" y="312"/>
                    </a:lnTo>
                    <a:lnTo>
                      <a:pt x="36" y="312"/>
                    </a:lnTo>
                    <a:lnTo>
                      <a:pt x="43" y="312"/>
                    </a:lnTo>
                    <a:lnTo>
                      <a:pt x="43" y="312"/>
                    </a:lnTo>
                    <a:lnTo>
                      <a:pt x="79" y="326"/>
                    </a:lnTo>
                    <a:lnTo>
                      <a:pt x="135" y="339"/>
                    </a:lnTo>
                    <a:lnTo>
                      <a:pt x="135" y="339"/>
                    </a:lnTo>
                    <a:lnTo>
                      <a:pt x="178" y="352"/>
                    </a:lnTo>
                    <a:lnTo>
                      <a:pt x="207" y="359"/>
                    </a:lnTo>
                    <a:lnTo>
                      <a:pt x="242" y="372"/>
                    </a:lnTo>
                    <a:lnTo>
                      <a:pt x="256" y="379"/>
                    </a:lnTo>
                    <a:lnTo>
                      <a:pt x="249" y="359"/>
                    </a:lnTo>
                    <a:lnTo>
                      <a:pt x="249" y="359"/>
                    </a:lnTo>
                    <a:lnTo>
                      <a:pt x="214" y="306"/>
                    </a:lnTo>
                    <a:lnTo>
                      <a:pt x="192" y="252"/>
                    </a:lnTo>
                    <a:lnTo>
                      <a:pt x="185" y="199"/>
                    </a:lnTo>
                    <a:lnTo>
                      <a:pt x="185" y="199"/>
                    </a:lnTo>
                    <a:lnTo>
                      <a:pt x="185" y="173"/>
                    </a:lnTo>
                    <a:lnTo>
                      <a:pt x="185" y="173"/>
                    </a:lnTo>
                    <a:lnTo>
                      <a:pt x="192" y="153"/>
                    </a:lnTo>
                    <a:lnTo>
                      <a:pt x="214" y="133"/>
                    </a:lnTo>
                    <a:lnTo>
                      <a:pt x="249" y="100"/>
                    </a:lnTo>
                    <a:lnTo>
                      <a:pt x="285" y="80"/>
                    </a:lnTo>
                    <a:lnTo>
                      <a:pt x="313" y="66"/>
                    </a:lnTo>
                    <a:lnTo>
                      <a:pt x="313" y="66"/>
                    </a:lnTo>
                    <a:lnTo>
                      <a:pt x="328" y="73"/>
                    </a:lnTo>
                    <a:lnTo>
                      <a:pt x="363" y="86"/>
                    </a:lnTo>
                    <a:lnTo>
                      <a:pt x="399" y="113"/>
                    </a:lnTo>
                    <a:lnTo>
                      <a:pt x="413" y="133"/>
                    </a:lnTo>
                    <a:lnTo>
                      <a:pt x="427" y="153"/>
                    </a:lnTo>
                    <a:lnTo>
                      <a:pt x="427" y="153"/>
                    </a:lnTo>
                    <a:lnTo>
                      <a:pt x="434" y="186"/>
                    </a:lnTo>
                    <a:lnTo>
                      <a:pt x="434" y="186"/>
                    </a:lnTo>
                    <a:lnTo>
                      <a:pt x="434" y="226"/>
                    </a:lnTo>
                    <a:lnTo>
                      <a:pt x="413" y="272"/>
                    </a:lnTo>
                    <a:lnTo>
                      <a:pt x="413" y="272"/>
                    </a:lnTo>
                    <a:lnTo>
                      <a:pt x="399" y="299"/>
                    </a:lnTo>
                    <a:lnTo>
                      <a:pt x="399" y="326"/>
                    </a:lnTo>
                    <a:lnTo>
                      <a:pt x="392" y="352"/>
                    </a:lnTo>
                    <a:lnTo>
                      <a:pt x="392" y="352"/>
                    </a:lnTo>
                    <a:lnTo>
                      <a:pt x="392" y="365"/>
                    </a:lnTo>
                    <a:lnTo>
                      <a:pt x="449" y="326"/>
                    </a:lnTo>
                    <a:lnTo>
                      <a:pt x="449" y="319"/>
                    </a:lnTo>
                    <a:lnTo>
                      <a:pt x="449" y="319"/>
                    </a:lnTo>
                    <a:lnTo>
                      <a:pt x="463" y="266"/>
                    </a:lnTo>
                    <a:lnTo>
                      <a:pt x="477" y="226"/>
                    </a:lnTo>
                    <a:lnTo>
                      <a:pt x="477" y="226"/>
                    </a:lnTo>
                    <a:lnTo>
                      <a:pt x="477" y="206"/>
                    </a:lnTo>
                    <a:lnTo>
                      <a:pt x="477" y="166"/>
                    </a:lnTo>
                    <a:lnTo>
                      <a:pt x="477" y="166"/>
                    </a:lnTo>
                    <a:lnTo>
                      <a:pt x="470" y="126"/>
                    </a:lnTo>
                    <a:lnTo>
                      <a:pt x="456" y="86"/>
                    </a:lnTo>
                    <a:lnTo>
                      <a:pt x="456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61"/>
              <p:cNvSpPr>
                <a:spLocks/>
              </p:cNvSpPr>
              <p:nvPr/>
            </p:nvSpPr>
            <p:spPr bwMode="auto">
              <a:xfrm>
                <a:off x="2986" y="2637"/>
                <a:ext cx="57" cy="206"/>
              </a:xfrm>
              <a:custGeom>
                <a:avLst/>
                <a:gdLst/>
                <a:ahLst/>
                <a:cxnLst>
                  <a:cxn ang="0">
                    <a:pos x="57" y="206"/>
                  </a:cxn>
                  <a:cxn ang="0">
                    <a:pos x="57" y="206"/>
                  </a:cxn>
                  <a:cxn ang="0">
                    <a:pos x="43" y="186"/>
                  </a:cxn>
                  <a:cxn ang="0">
                    <a:pos x="22" y="126"/>
                  </a:cxn>
                  <a:cxn ang="0">
                    <a:pos x="7" y="53"/>
                  </a:cxn>
                  <a:cxn ang="0">
                    <a:pos x="7" y="2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5" y="6"/>
                  </a:cxn>
                  <a:cxn ang="0">
                    <a:pos x="0" y="33"/>
                  </a:cxn>
                  <a:cxn ang="0">
                    <a:pos x="0" y="60"/>
                  </a:cxn>
                  <a:cxn ang="0">
                    <a:pos x="7" y="93"/>
                  </a:cxn>
                  <a:cxn ang="0">
                    <a:pos x="15" y="146"/>
                  </a:cxn>
                  <a:cxn ang="0">
                    <a:pos x="36" y="206"/>
                  </a:cxn>
                  <a:cxn ang="0">
                    <a:pos x="57" y="206"/>
                  </a:cxn>
                </a:cxnLst>
                <a:rect l="0" t="0" r="r" b="b"/>
                <a:pathLst>
                  <a:path w="57" h="206">
                    <a:moveTo>
                      <a:pt x="57" y="206"/>
                    </a:moveTo>
                    <a:lnTo>
                      <a:pt x="57" y="206"/>
                    </a:lnTo>
                    <a:lnTo>
                      <a:pt x="43" y="186"/>
                    </a:lnTo>
                    <a:lnTo>
                      <a:pt x="22" y="126"/>
                    </a:lnTo>
                    <a:lnTo>
                      <a:pt x="7" y="53"/>
                    </a:lnTo>
                    <a:lnTo>
                      <a:pt x="7" y="2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6"/>
                    </a:lnTo>
                    <a:lnTo>
                      <a:pt x="0" y="33"/>
                    </a:lnTo>
                    <a:lnTo>
                      <a:pt x="0" y="60"/>
                    </a:lnTo>
                    <a:lnTo>
                      <a:pt x="7" y="93"/>
                    </a:lnTo>
                    <a:lnTo>
                      <a:pt x="15" y="146"/>
                    </a:lnTo>
                    <a:lnTo>
                      <a:pt x="36" y="206"/>
                    </a:lnTo>
                    <a:lnTo>
                      <a:pt x="57" y="20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62"/>
              <p:cNvSpPr>
                <a:spLocks/>
              </p:cNvSpPr>
              <p:nvPr/>
            </p:nvSpPr>
            <p:spPr bwMode="auto">
              <a:xfrm>
                <a:off x="2915" y="2743"/>
                <a:ext cx="14" cy="73"/>
              </a:xfrm>
              <a:custGeom>
                <a:avLst/>
                <a:gdLst/>
                <a:ahLst/>
                <a:cxnLst>
                  <a:cxn ang="0">
                    <a:pos x="14" y="73"/>
                  </a:cxn>
                  <a:cxn ang="0">
                    <a:pos x="14" y="73"/>
                  </a:cxn>
                  <a:cxn ang="0">
                    <a:pos x="7" y="4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7"/>
                  </a:cxn>
                  <a:cxn ang="0">
                    <a:pos x="7" y="73"/>
                  </a:cxn>
                  <a:cxn ang="0">
                    <a:pos x="14" y="73"/>
                  </a:cxn>
                </a:cxnLst>
                <a:rect l="0" t="0" r="r" b="b"/>
                <a:pathLst>
                  <a:path w="14" h="73">
                    <a:moveTo>
                      <a:pt x="14" y="73"/>
                    </a:moveTo>
                    <a:lnTo>
                      <a:pt x="14" y="73"/>
                    </a:lnTo>
                    <a:lnTo>
                      <a:pt x="7" y="4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7"/>
                    </a:lnTo>
                    <a:lnTo>
                      <a:pt x="7" y="73"/>
                    </a:lnTo>
                    <a:lnTo>
                      <a:pt x="14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63"/>
              <p:cNvSpPr>
                <a:spLocks/>
              </p:cNvSpPr>
              <p:nvPr/>
            </p:nvSpPr>
            <p:spPr bwMode="auto">
              <a:xfrm>
                <a:off x="3065" y="2504"/>
                <a:ext cx="114" cy="66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57" y="26"/>
                  </a:cxn>
                  <a:cxn ang="0">
                    <a:pos x="85" y="40"/>
                  </a:cxn>
                  <a:cxn ang="0">
                    <a:pos x="92" y="53"/>
                  </a:cxn>
                  <a:cxn ang="0">
                    <a:pos x="99" y="60"/>
                  </a:cxn>
                  <a:cxn ang="0">
                    <a:pos x="99" y="60"/>
                  </a:cxn>
                  <a:cxn ang="0">
                    <a:pos x="99" y="66"/>
                  </a:cxn>
                  <a:cxn ang="0">
                    <a:pos x="99" y="66"/>
                  </a:cxn>
                  <a:cxn ang="0">
                    <a:pos x="114" y="60"/>
                  </a:cxn>
                  <a:cxn ang="0">
                    <a:pos x="114" y="60"/>
                  </a:cxn>
                  <a:cxn ang="0">
                    <a:pos x="106" y="53"/>
                  </a:cxn>
                  <a:cxn ang="0">
                    <a:pos x="99" y="40"/>
                  </a:cxn>
                  <a:cxn ang="0">
                    <a:pos x="99" y="40"/>
                  </a:cxn>
                  <a:cxn ang="0">
                    <a:pos x="85" y="26"/>
                  </a:cxn>
                  <a:cxn ang="0">
                    <a:pos x="64" y="13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14" h="66">
                    <a:moveTo>
                      <a:pt x="0" y="6"/>
                    </a:moveTo>
                    <a:lnTo>
                      <a:pt x="0" y="6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57" y="26"/>
                    </a:lnTo>
                    <a:lnTo>
                      <a:pt x="85" y="40"/>
                    </a:lnTo>
                    <a:lnTo>
                      <a:pt x="92" y="53"/>
                    </a:lnTo>
                    <a:lnTo>
                      <a:pt x="99" y="60"/>
                    </a:lnTo>
                    <a:lnTo>
                      <a:pt x="99" y="60"/>
                    </a:lnTo>
                    <a:lnTo>
                      <a:pt x="99" y="66"/>
                    </a:lnTo>
                    <a:lnTo>
                      <a:pt x="99" y="66"/>
                    </a:lnTo>
                    <a:lnTo>
                      <a:pt x="114" y="60"/>
                    </a:lnTo>
                    <a:lnTo>
                      <a:pt x="114" y="60"/>
                    </a:lnTo>
                    <a:lnTo>
                      <a:pt x="106" y="53"/>
                    </a:lnTo>
                    <a:lnTo>
                      <a:pt x="99" y="40"/>
                    </a:lnTo>
                    <a:lnTo>
                      <a:pt x="99" y="40"/>
                    </a:lnTo>
                    <a:lnTo>
                      <a:pt x="85" y="26"/>
                    </a:lnTo>
                    <a:lnTo>
                      <a:pt x="64" y="13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64"/>
              <p:cNvSpPr>
                <a:spLocks/>
              </p:cNvSpPr>
              <p:nvPr/>
            </p:nvSpPr>
            <p:spPr bwMode="auto">
              <a:xfrm>
                <a:off x="3093" y="2657"/>
                <a:ext cx="29" cy="26"/>
              </a:xfrm>
              <a:custGeom>
                <a:avLst/>
                <a:gdLst/>
                <a:ahLst/>
                <a:cxnLst>
                  <a:cxn ang="0">
                    <a:pos x="29" y="13"/>
                  </a:cxn>
                  <a:cxn ang="0">
                    <a:pos x="29" y="13"/>
                  </a:cxn>
                  <a:cxn ang="0">
                    <a:pos x="21" y="20"/>
                  </a:cxn>
                  <a:cxn ang="0">
                    <a:pos x="14" y="26"/>
                  </a:cxn>
                  <a:cxn ang="0">
                    <a:pos x="14" y="26"/>
                  </a:cxn>
                  <a:cxn ang="0">
                    <a:pos x="0" y="2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7" y="0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21" y="6"/>
                  </a:cxn>
                  <a:cxn ang="0">
                    <a:pos x="29" y="13"/>
                  </a:cxn>
                  <a:cxn ang="0">
                    <a:pos x="29" y="13"/>
                  </a:cxn>
                </a:cxnLst>
                <a:rect l="0" t="0" r="r" b="b"/>
                <a:pathLst>
                  <a:path w="29" h="26">
                    <a:moveTo>
                      <a:pt x="29" y="13"/>
                    </a:moveTo>
                    <a:lnTo>
                      <a:pt x="29" y="13"/>
                    </a:lnTo>
                    <a:lnTo>
                      <a:pt x="21" y="20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0" y="2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21" y="6"/>
                    </a:lnTo>
                    <a:lnTo>
                      <a:pt x="29" y="13"/>
                    </a:lnTo>
                    <a:lnTo>
                      <a:pt x="29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65"/>
              <p:cNvSpPr>
                <a:spLocks/>
              </p:cNvSpPr>
              <p:nvPr/>
            </p:nvSpPr>
            <p:spPr bwMode="auto">
              <a:xfrm>
                <a:off x="3243" y="2630"/>
                <a:ext cx="28" cy="27"/>
              </a:xfrm>
              <a:custGeom>
                <a:avLst/>
                <a:gdLst/>
                <a:ahLst/>
                <a:cxnLst>
                  <a:cxn ang="0">
                    <a:pos x="28" y="13"/>
                  </a:cxn>
                  <a:cxn ang="0">
                    <a:pos x="28" y="13"/>
                  </a:cxn>
                  <a:cxn ang="0">
                    <a:pos x="21" y="20"/>
                  </a:cxn>
                  <a:cxn ang="0">
                    <a:pos x="14" y="27"/>
                  </a:cxn>
                  <a:cxn ang="0">
                    <a:pos x="14" y="27"/>
                  </a:cxn>
                  <a:cxn ang="0">
                    <a:pos x="7" y="2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7" y="7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28" y="7"/>
                  </a:cxn>
                  <a:cxn ang="0">
                    <a:pos x="28" y="13"/>
                  </a:cxn>
                  <a:cxn ang="0">
                    <a:pos x="28" y="13"/>
                  </a:cxn>
                </a:cxnLst>
                <a:rect l="0" t="0" r="r" b="b"/>
                <a:pathLst>
                  <a:path w="28" h="27">
                    <a:moveTo>
                      <a:pt x="28" y="13"/>
                    </a:moveTo>
                    <a:lnTo>
                      <a:pt x="28" y="13"/>
                    </a:lnTo>
                    <a:lnTo>
                      <a:pt x="21" y="20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7" y="2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7" y="7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28" y="7"/>
                    </a:lnTo>
                    <a:lnTo>
                      <a:pt x="28" y="13"/>
                    </a:lnTo>
                    <a:lnTo>
                      <a:pt x="2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66"/>
              <p:cNvSpPr>
                <a:spLocks/>
              </p:cNvSpPr>
              <p:nvPr/>
            </p:nvSpPr>
            <p:spPr bwMode="auto">
              <a:xfrm>
                <a:off x="3997" y="2783"/>
                <a:ext cx="43" cy="80"/>
              </a:xfrm>
              <a:custGeom>
                <a:avLst/>
                <a:gdLst/>
                <a:ahLst/>
                <a:cxnLst>
                  <a:cxn ang="0">
                    <a:pos x="28" y="7"/>
                  </a:cxn>
                  <a:cxn ang="0">
                    <a:pos x="28" y="7"/>
                  </a:cxn>
                  <a:cxn ang="0">
                    <a:pos x="14" y="27"/>
                  </a:cxn>
                  <a:cxn ang="0">
                    <a:pos x="0" y="53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80"/>
                  </a:cxn>
                  <a:cxn ang="0">
                    <a:pos x="7" y="80"/>
                  </a:cxn>
                  <a:cxn ang="0">
                    <a:pos x="7" y="80"/>
                  </a:cxn>
                  <a:cxn ang="0">
                    <a:pos x="14" y="80"/>
                  </a:cxn>
                  <a:cxn ang="0">
                    <a:pos x="14" y="73"/>
                  </a:cxn>
                  <a:cxn ang="0">
                    <a:pos x="14" y="73"/>
                  </a:cxn>
                  <a:cxn ang="0">
                    <a:pos x="28" y="33"/>
                  </a:cxn>
                  <a:cxn ang="0">
                    <a:pos x="43" y="13"/>
                  </a:cxn>
                  <a:cxn ang="0">
                    <a:pos x="43" y="13"/>
                  </a:cxn>
                  <a:cxn ang="0">
                    <a:pos x="43" y="7"/>
                  </a:cxn>
                  <a:cxn ang="0">
                    <a:pos x="36" y="0"/>
                  </a:cxn>
                  <a:cxn ang="0">
                    <a:pos x="36" y="0"/>
                  </a:cxn>
                  <a:cxn ang="0">
                    <a:pos x="28" y="0"/>
                  </a:cxn>
                  <a:cxn ang="0">
                    <a:pos x="28" y="7"/>
                  </a:cxn>
                  <a:cxn ang="0">
                    <a:pos x="28" y="7"/>
                  </a:cxn>
                </a:cxnLst>
                <a:rect l="0" t="0" r="r" b="b"/>
                <a:pathLst>
                  <a:path w="43" h="80">
                    <a:moveTo>
                      <a:pt x="28" y="7"/>
                    </a:moveTo>
                    <a:lnTo>
                      <a:pt x="28" y="7"/>
                    </a:lnTo>
                    <a:lnTo>
                      <a:pt x="14" y="27"/>
                    </a:lnTo>
                    <a:lnTo>
                      <a:pt x="0" y="53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80"/>
                    </a:lnTo>
                    <a:lnTo>
                      <a:pt x="7" y="80"/>
                    </a:lnTo>
                    <a:lnTo>
                      <a:pt x="7" y="80"/>
                    </a:lnTo>
                    <a:lnTo>
                      <a:pt x="14" y="80"/>
                    </a:lnTo>
                    <a:lnTo>
                      <a:pt x="14" y="73"/>
                    </a:lnTo>
                    <a:lnTo>
                      <a:pt x="14" y="73"/>
                    </a:lnTo>
                    <a:lnTo>
                      <a:pt x="28" y="33"/>
                    </a:lnTo>
                    <a:lnTo>
                      <a:pt x="43" y="13"/>
                    </a:lnTo>
                    <a:lnTo>
                      <a:pt x="43" y="13"/>
                    </a:lnTo>
                    <a:lnTo>
                      <a:pt x="43" y="7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28" y="0"/>
                    </a:lnTo>
                    <a:lnTo>
                      <a:pt x="28" y="7"/>
                    </a:lnTo>
                    <a:lnTo>
                      <a:pt x="2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7"/>
              <p:cNvSpPr>
                <a:spLocks/>
              </p:cNvSpPr>
              <p:nvPr/>
            </p:nvSpPr>
            <p:spPr bwMode="auto">
              <a:xfrm>
                <a:off x="3919" y="2810"/>
                <a:ext cx="142" cy="532"/>
              </a:xfrm>
              <a:custGeom>
                <a:avLst/>
                <a:gdLst/>
                <a:ahLst/>
                <a:cxnLst>
                  <a:cxn ang="0">
                    <a:pos x="142" y="452"/>
                  </a:cxn>
                  <a:cxn ang="0">
                    <a:pos x="142" y="452"/>
                  </a:cxn>
                  <a:cxn ang="0">
                    <a:pos x="135" y="305"/>
                  </a:cxn>
                  <a:cxn ang="0">
                    <a:pos x="128" y="159"/>
                  </a:cxn>
                  <a:cxn ang="0">
                    <a:pos x="135" y="79"/>
                  </a:cxn>
                  <a:cxn ang="0">
                    <a:pos x="142" y="0"/>
                  </a:cxn>
                  <a:cxn ang="0">
                    <a:pos x="142" y="0"/>
                  </a:cxn>
                  <a:cxn ang="0">
                    <a:pos x="128" y="0"/>
                  </a:cxn>
                  <a:cxn ang="0">
                    <a:pos x="99" y="0"/>
                  </a:cxn>
                  <a:cxn ang="0">
                    <a:pos x="57" y="20"/>
                  </a:cxn>
                  <a:cxn ang="0">
                    <a:pos x="28" y="33"/>
                  </a:cxn>
                  <a:cxn ang="0">
                    <a:pos x="0" y="59"/>
                  </a:cxn>
                  <a:cxn ang="0">
                    <a:pos x="0" y="59"/>
                  </a:cxn>
                  <a:cxn ang="0">
                    <a:pos x="0" y="93"/>
                  </a:cxn>
                  <a:cxn ang="0">
                    <a:pos x="0" y="192"/>
                  </a:cxn>
                  <a:cxn ang="0">
                    <a:pos x="0" y="339"/>
                  </a:cxn>
                  <a:cxn ang="0">
                    <a:pos x="7" y="419"/>
                  </a:cxn>
                  <a:cxn ang="0">
                    <a:pos x="14" y="505"/>
                  </a:cxn>
                  <a:cxn ang="0">
                    <a:pos x="14" y="505"/>
                  </a:cxn>
                  <a:cxn ang="0">
                    <a:pos x="14" y="512"/>
                  </a:cxn>
                  <a:cxn ang="0">
                    <a:pos x="21" y="525"/>
                  </a:cxn>
                  <a:cxn ang="0">
                    <a:pos x="21" y="532"/>
                  </a:cxn>
                  <a:cxn ang="0">
                    <a:pos x="35" y="532"/>
                  </a:cxn>
                  <a:cxn ang="0">
                    <a:pos x="49" y="532"/>
                  </a:cxn>
                  <a:cxn ang="0">
                    <a:pos x="71" y="525"/>
                  </a:cxn>
                  <a:cxn ang="0">
                    <a:pos x="71" y="525"/>
                  </a:cxn>
                  <a:cxn ang="0">
                    <a:pos x="99" y="505"/>
                  </a:cxn>
                  <a:cxn ang="0">
                    <a:pos x="121" y="478"/>
                  </a:cxn>
                  <a:cxn ang="0">
                    <a:pos x="142" y="452"/>
                  </a:cxn>
                  <a:cxn ang="0">
                    <a:pos x="142" y="452"/>
                  </a:cxn>
                </a:cxnLst>
                <a:rect l="0" t="0" r="r" b="b"/>
                <a:pathLst>
                  <a:path w="142" h="532">
                    <a:moveTo>
                      <a:pt x="142" y="452"/>
                    </a:moveTo>
                    <a:lnTo>
                      <a:pt x="142" y="452"/>
                    </a:lnTo>
                    <a:lnTo>
                      <a:pt x="135" y="305"/>
                    </a:lnTo>
                    <a:lnTo>
                      <a:pt x="128" y="159"/>
                    </a:lnTo>
                    <a:lnTo>
                      <a:pt x="135" y="79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28" y="0"/>
                    </a:lnTo>
                    <a:lnTo>
                      <a:pt x="99" y="0"/>
                    </a:lnTo>
                    <a:lnTo>
                      <a:pt x="57" y="20"/>
                    </a:lnTo>
                    <a:lnTo>
                      <a:pt x="28" y="33"/>
                    </a:lnTo>
                    <a:lnTo>
                      <a:pt x="0" y="59"/>
                    </a:lnTo>
                    <a:lnTo>
                      <a:pt x="0" y="59"/>
                    </a:lnTo>
                    <a:lnTo>
                      <a:pt x="0" y="93"/>
                    </a:lnTo>
                    <a:lnTo>
                      <a:pt x="0" y="192"/>
                    </a:lnTo>
                    <a:lnTo>
                      <a:pt x="0" y="339"/>
                    </a:lnTo>
                    <a:lnTo>
                      <a:pt x="7" y="419"/>
                    </a:lnTo>
                    <a:lnTo>
                      <a:pt x="14" y="505"/>
                    </a:lnTo>
                    <a:lnTo>
                      <a:pt x="14" y="505"/>
                    </a:lnTo>
                    <a:lnTo>
                      <a:pt x="14" y="512"/>
                    </a:lnTo>
                    <a:lnTo>
                      <a:pt x="21" y="525"/>
                    </a:lnTo>
                    <a:lnTo>
                      <a:pt x="21" y="532"/>
                    </a:lnTo>
                    <a:lnTo>
                      <a:pt x="35" y="532"/>
                    </a:lnTo>
                    <a:lnTo>
                      <a:pt x="49" y="532"/>
                    </a:lnTo>
                    <a:lnTo>
                      <a:pt x="71" y="525"/>
                    </a:lnTo>
                    <a:lnTo>
                      <a:pt x="71" y="525"/>
                    </a:lnTo>
                    <a:lnTo>
                      <a:pt x="99" y="505"/>
                    </a:lnTo>
                    <a:lnTo>
                      <a:pt x="121" y="478"/>
                    </a:lnTo>
                    <a:lnTo>
                      <a:pt x="142" y="452"/>
                    </a:lnTo>
                    <a:lnTo>
                      <a:pt x="142" y="4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8"/>
              <p:cNvSpPr>
                <a:spLocks/>
              </p:cNvSpPr>
              <p:nvPr/>
            </p:nvSpPr>
            <p:spPr bwMode="auto">
              <a:xfrm>
                <a:off x="3378" y="3275"/>
                <a:ext cx="612" cy="465"/>
              </a:xfrm>
              <a:custGeom>
                <a:avLst/>
                <a:gdLst/>
                <a:ahLst/>
                <a:cxnLst>
                  <a:cxn ang="0">
                    <a:pos x="612" y="13"/>
                  </a:cxn>
                  <a:cxn ang="0">
                    <a:pos x="569" y="0"/>
                  </a:cxn>
                  <a:cxn ang="0">
                    <a:pos x="569" y="0"/>
                  </a:cxn>
                  <a:cxn ang="0">
                    <a:pos x="548" y="67"/>
                  </a:cxn>
                  <a:cxn ang="0">
                    <a:pos x="512" y="126"/>
                  </a:cxn>
                  <a:cxn ang="0">
                    <a:pos x="462" y="206"/>
                  </a:cxn>
                  <a:cxn ang="0">
                    <a:pos x="462" y="206"/>
                  </a:cxn>
                  <a:cxn ang="0">
                    <a:pos x="413" y="253"/>
                  </a:cxn>
                  <a:cxn ang="0">
                    <a:pos x="370" y="293"/>
                  </a:cxn>
                  <a:cxn ang="0">
                    <a:pos x="313" y="326"/>
                  </a:cxn>
                  <a:cxn ang="0">
                    <a:pos x="263" y="359"/>
                  </a:cxn>
                  <a:cxn ang="0">
                    <a:pos x="199" y="386"/>
                  </a:cxn>
                  <a:cxn ang="0">
                    <a:pos x="135" y="406"/>
                  </a:cxn>
                  <a:cxn ang="0">
                    <a:pos x="71" y="412"/>
                  </a:cxn>
                  <a:cxn ang="0">
                    <a:pos x="0" y="419"/>
                  </a:cxn>
                  <a:cxn ang="0">
                    <a:pos x="0" y="465"/>
                  </a:cxn>
                  <a:cxn ang="0">
                    <a:pos x="0" y="465"/>
                  </a:cxn>
                  <a:cxn ang="0">
                    <a:pos x="92" y="452"/>
                  </a:cxn>
                  <a:cxn ang="0">
                    <a:pos x="178" y="432"/>
                  </a:cxn>
                  <a:cxn ang="0">
                    <a:pos x="249" y="412"/>
                  </a:cxn>
                  <a:cxn ang="0">
                    <a:pos x="313" y="379"/>
                  </a:cxn>
                  <a:cxn ang="0">
                    <a:pos x="370" y="346"/>
                  </a:cxn>
                  <a:cxn ang="0">
                    <a:pos x="420" y="306"/>
                  </a:cxn>
                  <a:cxn ang="0">
                    <a:pos x="462" y="266"/>
                  </a:cxn>
                  <a:cxn ang="0">
                    <a:pos x="498" y="226"/>
                  </a:cxn>
                  <a:cxn ang="0">
                    <a:pos x="498" y="226"/>
                  </a:cxn>
                  <a:cxn ang="0">
                    <a:pos x="555" y="146"/>
                  </a:cxn>
                  <a:cxn ang="0">
                    <a:pos x="590" y="80"/>
                  </a:cxn>
                  <a:cxn ang="0">
                    <a:pos x="612" y="33"/>
                  </a:cxn>
                  <a:cxn ang="0">
                    <a:pos x="612" y="13"/>
                  </a:cxn>
                  <a:cxn ang="0">
                    <a:pos x="612" y="13"/>
                  </a:cxn>
                </a:cxnLst>
                <a:rect l="0" t="0" r="r" b="b"/>
                <a:pathLst>
                  <a:path w="612" h="465">
                    <a:moveTo>
                      <a:pt x="612" y="13"/>
                    </a:moveTo>
                    <a:lnTo>
                      <a:pt x="569" y="0"/>
                    </a:lnTo>
                    <a:lnTo>
                      <a:pt x="569" y="0"/>
                    </a:lnTo>
                    <a:lnTo>
                      <a:pt x="548" y="67"/>
                    </a:lnTo>
                    <a:lnTo>
                      <a:pt x="512" y="126"/>
                    </a:lnTo>
                    <a:lnTo>
                      <a:pt x="462" y="206"/>
                    </a:lnTo>
                    <a:lnTo>
                      <a:pt x="462" y="206"/>
                    </a:lnTo>
                    <a:lnTo>
                      <a:pt x="413" y="253"/>
                    </a:lnTo>
                    <a:lnTo>
                      <a:pt x="370" y="293"/>
                    </a:lnTo>
                    <a:lnTo>
                      <a:pt x="313" y="326"/>
                    </a:lnTo>
                    <a:lnTo>
                      <a:pt x="263" y="359"/>
                    </a:lnTo>
                    <a:lnTo>
                      <a:pt x="199" y="386"/>
                    </a:lnTo>
                    <a:lnTo>
                      <a:pt x="135" y="406"/>
                    </a:lnTo>
                    <a:lnTo>
                      <a:pt x="71" y="412"/>
                    </a:lnTo>
                    <a:lnTo>
                      <a:pt x="0" y="419"/>
                    </a:lnTo>
                    <a:lnTo>
                      <a:pt x="0" y="465"/>
                    </a:lnTo>
                    <a:lnTo>
                      <a:pt x="0" y="465"/>
                    </a:lnTo>
                    <a:lnTo>
                      <a:pt x="92" y="452"/>
                    </a:lnTo>
                    <a:lnTo>
                      <a:pt x="178" y="432"/>
                    </a:lnTo>
                    <a:lnTo>
                      <a:pt x="249" y="412"/>
                    </a:lnTo>
                    <a:lnTo>
                      <a:pt x="313" y="379"/>
                    </a:lnTo>
                    <a:lnTo>
                      <a:pt x="370" y="346"/>
                    </a:lnTo>
                    <a:lnTo>
                      <a:pt x="420" y="306"/>
                    </a:lnTo>
                    <a:lnTo>
                      <a:pt x="462" y="266"/>
                    </a:lnTo>
                    <a:lnTo>
                      <a:pt x="498" y="226"/>
                    </a:lnTo>
                    <a:lnTo>
                      <a:pt x="498" y="226"/>
                    </a:lnTo>
                    <a:lnTo>
                      <a:pt x="555" y="146"/>
                    </a:lnTo>
                    <a:lnTo>
                      <a:pt x="590" y="80"/>
                    </a:lnTo>
                    <a:lnTo>
                      <a:pt x="612" y="33"/>
                    </a:lnTo>
                    <a:lnTo>
                      <a:pt x="612" y="13"/>
                    </a:lnTo>
                    <a:lnTo>
                      <a:pt x="612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9"/>
              <p:cNvSpPr>
                <a:spLocks/>
              </p:cNvSpPr>
              <p:nvPr/>
            </p:nvSpPr>
            <p:spPr bwMode="auto">
              <a:xfrm>
                <a:off x="3912" y="3255"/>
                <a:ext cx="555" cy="326"/>
              </a:xfrm>
              <a:custGeom>
                <a:avLst/>
                <a:gdLst/>
                <a:ahLst/>
                <a:cxnLst>
                  <a:cxn ang="0">
                    <a:pos x="548" y="87"/>
                  </a:cxn>
                  <a:cxn ang="0">
                    <a:pos x="548" y="87"/>
                  </a:cxn>
                  <a:cxn ang="0">
                    <a:pos x="526" y="67"/>
                  </a:cxn>
                  <a:cxn ang="0">
                    <a:pos x="498" y="47"/>
                  </a:cxn>
                  <a:cxn ang="0">
                    <a:pos x="469" y="33"/>
                  </a:cxn>
                  <a:cxn ang="0">
                    <a:pos x="434" y="20"/>
                  </a:cxn>
                  <a:cxn ang="0">
                    <a:pos x="348" y="7"/>
                  </a:cxn>
                  <a:cxn ang="0">
                    <a:pos x="263" y="0"/>
                  </a:cxn>
                  <a:cxn ang="0">
                    <a:pos x="170" y="0"/>
                  </a:cxn>
                  <a:cxn ang="0">
                    <a:pos x="92" y="7"/>
                  </a:cxn>
                  <a:cxn ang="0">
                    <a:pos x="0" y="13"/>
                  </a:cxn>
                  <a:cxn ang="0">
                    <a:pos x="7" y="53"/>
                  </a:cxn>
                  <a:cxn ang="0">
                    <a:pos x="7" y="53"/>
                  </a:cxn>
                  <a:cxn ang="0">
                    <a:pos x="149" y="40"/>
                  </a:cxn>
                  <a:cxn ang="0">
                    <a:pos x="227" y="40"/>
                  </a:cxn>
                  <a:cxn ang="0">
                    <a:pos x="298" y="40"/>
                  </a:cxn>
                  <a:cxn ang="0">
                    <a:pos x="370" y="47"/>
                  </a:cxn>
                  <a:cxn ang="0">
                    <a:pos x="434" y="60"/>
                  </a:cxn>
                  <a:cxn ang="0">
                    <a:pos x="476" y="80"/>
                  </a:cxn>
                  <a:cxn ang="0">
                    <a:pos x="491" y="93"/>
                  </a:cxn>
                  <a:cxn ang="0">
                    <a:pos x="505" y="107"/>
                  </a:cxn>
                  <a:cxn ang="0">
                    <a:pos x="505" y="107"/>
                  </a:cxn>
                  <a:cxn ang="0">
                    <a:pos x="512" y="126"/>
                  </a:cxn>
                  <a:cxn ang="0">
                    <a:pos x="512" y="146"/>
                  </a:cxn>
                  <a:cxn ang="0">
                    <a:pos x="498" y="186"/>
                  </a:cxn>
                  <a:cxn ang="0">
                    <a:pos x="462" y="239"/>
                  </a:cxn>
                  <a:cxn ang="0">
                    <a:pos x="412" y="299"/>
                  </a:cxn>
                  <a:cxn ang="0">
                    <a:pos x="448" y="326"/>
                  </a:cxn>
                  <a:cxn ang="0">
                    <a:pos x="448" y="326"/>
                  </a:cxn>
                  <a:cxn ang="0">
                    <a:pos x="505" y="253"/>
                  </a:cxn>
                  <a:cxn ang="0">
                    <a:pos x="526" y="220"/>
                  </a:cxn>
                  <a:cxn ang="0">
                    <a:pos x="548" y="193"/>
                  </a:cxn>
                  <a:cxn ang="0">
                    <a:pos x="555" y="166"/>
                  </a:cxn>
                  <a:cxn ang="0">
                    <a:pos x="555" y="140"/>
                  </a:cxn>
                  <a:cxn ang="0">
                    <a:pos x="555" y="113"/>
                  </a:cxn>
                  <a:cxn ang="0">
                    <a:pos x="548" y="87"/>
                  </a:cxn>
                  <a:cxn ang="0">
                    <a:pos x="548" y="87"/>
                  </a:cxn>
                </a:cxnLst>
                <a:rect l="0" t="0" r="r" b="b"/>
                <a:pathLst>
                  <a:path w="555" h="326">
                    <a:moveTo>
                      <a:pt x="548" y="87"/>
                    </a:moveTo>
                    <a:lnTo>
                      <a:pt x="548" y="87"/>
                    </a:lnTo>
                    <a:lnTo>
                      <a:pt x="526" y="67"/>
                    </a:lnTo>
                    <a:lnTo>
                      <a:pt x="498" y="47"/>
                    </a:lnTo>
                    <a:lnTo>
                      <a:pt x="469" y="33"/>
                    </a:lnTo>
                    <a:lnTo>
                      <a:pt x="434" y="20"/>
                    </a:lnTo>
                    <a:lnTo>
                      <a:pt x="348" y="7"/>
                    </a:lnTo>
                    <a:lnTo>
                      <a:pt x="263" y="0"/>
                    </a:lnTo>
                    <a:lnTo>
                      <a:pt x="170" y="0"/>
                    </a:lnTo>
                    <a:lnTo>
                      <a:pt x="92" y="7"/>
                    </a:lnTo>
                    <a:lnTo>
                      <a:pt x="0" y="13"/>
                    </a:lnTo>
                    <a:lnTo>
                      <a:pt x="7" y="53"/>
                    </a:lnTo>
                    <a:lnTo>
                      <a:pt x="7" y="53"/>
                    </a:lnTo>
                    <a:lnTo>
                      <a:pt x="149" y="40"/>
                    </a:lnTo>
                    <a:lnTo>
                      <a:pt x="227" y="40"/>
                    </a:lnTo>
                    <a:lnTo>
                      <a:pt x="298" y="40"/>
                    </a:lnTo>
                    <a:lnTo>
                      <a:pt x="370" y="47"/>
                    </a:lnTo>
                    <a:lnTo>
                      <a:pt x="434" y="60"/>
                    </a:lnTo>
                    <a:lnTo>
                      <a:pt x="476" y="80"/>
                    </a:lnTo>
                    <a:lnTo>
                      <a:pt x="491" y="93"/>
                    </a:lnTo>
                    <a:lnTo>
                      <a:pt x="505" y="107"/>
                    </a:lnTo>
                    <a:lnTo>
                      <a:pt x="505" y="107"/>
                    </a:lnTo>
                    <a:lnTo>
                      <a:pt x="512" y="126"/>
                    </a:lnTo>
                    <a:lnTo>
                      <a:pt x="512" y="146"/>
                    </a:lnTo>
                    <a:lnTo>
                      <a:pt x="498" y="186"/>
                    </a:lnTo>
                    <a:lnTo>
                      <a:pt x="462" y="239"/>
                    </a:lnTo>
                    <a:lnTo>
                      <a:pt x="412" y="299"/>
                    </a:lnTo>
                    <a:lnTo>
                      <a:pt x="448" y="326"/>
                    </a:lnTo>
                    <a:lnTo>
                      <a:pt x="448" y="326"/>
                    </a:lnTo>
                    <a:lnTo>
                      <a:pt x="505" y="253"/>
                    </a:lnTo>
                    <a:lnTo>
                      <a:pt x="526" y="220"/>
                    </a:lnTo>
                    <a:lnTo>
                      <a:pt x="548" y="193"/>
                    </a:lnTo>
                    <a:lnTo>
                      <a:pt x="555" y="166"/>
                    </a:lnTo>
                    <a:lnTo>
                      <a:pt x="555" y="140"/>
                    </a:lnTo>
                    <a:lnTo>
                      <a:pt x="555" y="113"/>
                    </a:lnTo>
                    <a:lnTo>
                      <a:pt x="548" y="87"/>
                    </a:lnTo>
                    <a:lnTo>
                      <a:pt x="548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70"/>
              <p:cNvSpPr>
                <a:spLocks/>
              </p:cNvSpPr>
              <p:nvPr/>
            </p:nvSpPr>
            <p:spPr bwMode="auto">
              <a:xfrm>
                <a:off x="3314" y="3707"/>
                <a:ext cx="85" cy="107"/>
              </a:xfrm>
              <a:custGeom>
                <a:avLst/>
                <a:gdLst/>
                <a:ahLst/>
                <a:cxnLst>
                  <a:cxn ang="0">
                    <a:pos x="42" y="107"/>
                  </a:cxn>
                  <a:cxn ang="0">
                    <a:pos x="21" y="107"/>
                  </a:cxn>
                  <a:cxn ang="0">
                    <a:pos x="7" y="53"/>
                  </a:cxn>
                  <a:cxn ang="0">
                    <a:pos x="28" y="27"/>
                  </a:cxn>
                  <a:cxn ang="0">
                    <a:pos x="0" y="33"/>
                  </a:cxn>
                  <a:cxn ang="0">
                    <a:pos x="0" y="14"/>
                  </a:cxn>
                  <a:cxn ang="0">
                    <a:pos x="78" y="0"/>
                  </a:cxn>
                  <a:cxn ang="0">
                    <a:pos x="85" y="14"/>
                  </a:cxn>
                  <a:cxn ang="0">
                    <a:pos x="64" y="27"/>
                  </a:cxn>
                  <a:cxn ang="0">
                    <a:pos x="35" y="60"/>
                  </a:cxn>
                  <a:cxn ang="0">
                    <a:pos x="42" y="107"/>
                  </a:cxn>
                </a:cxnLst>
                <a:rect l="0" t="0" r="r" b="b"/>
                <a:pathLst>
                  <a:path w="85" h="107">
                    <a:moveTo>
                      <a:pt x="42" y="107"/>
                    </a:moveTo>
                    <a:lnTo>
                      <a:pt x="21" y="107"/>
                    </a:lnTo>
                    <a:lnTo>
                      <a:pt x="7" y="53"/>
                    </a:lnTo>
                    <a:lnTo>
                      <a:pt x="28" y="27"/>
                    </a:lnTo>
                    <a:lnTo>
                      <a:pt x="0" y="33"/>
                    </a:lnTo>
                    <a:lnTo>
                      <a:pt x="0" y="14"/>
                    </a:lnTo>
                    <a:lnTo>
                      <a:pt x="78" y="0"/>
                    </a:lnTo>
                    <a:lnTo>
                      <a:pt x="85" y="14"/>
                    </a:lnTo>
                    <a:lnTo>
                      <a:pt x="64" y="27"/>
                    </a:lnTo>
                    <a:lnTo>
                      <a:pt x="35" y="60"/>
                    </a:lnTo>
                    <a:lnTo>
                      <a:pt x="42" y="10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71"/>
              <p:cNvSpPr>
                <a:spLocks/>
              </p:cNvSpPr>
              <p:nvPr/>
            </p:nvSpPr>
            <p:spPr bwMode="auto">
              <a:xfrm>
                <a:off x="4303" y="3534"/>
                <a:ext cx="100" cy="113"/>
              </a:xfrm>
              <a:custGeom>
                <a:avLst/>
                <a:gdLst/>
                <a:ahLst/>
                <a:cxnLst>
                  <a:cxn ang="0">
                    <a:pos x="100" y="100"/>
                  </a:cxn>
                  <a:cxn ang="0">
                    <a:pos x="93" y="113"/>
                  </a:cxn>
                  <a:cxn ang="0">
                    <a:pos x="36" y="87"/>
                  </a:cxn>
                  <a:cxn ang="0">
                    <a:pos x="28" y="60"/>
                  </a:cxn>
                  <a:cxn ang="0">
                    <a:pos x="14" y="80"/>
                  </a:cxn>
                  <a:cxn ang="0">
                    <a:pos x="0" y="67"/>
                  </a:cxn>
                  <a:cxn ang="0">
                    <a:pos x="43" y="0"/>
                  </a:cxn>
                  <a:cxn ang="0">
                    <a:pos x="57" y="7"/>
                  </a:cxn>
                  <a:cxn ang="0">
                    <a:pos x="50" y="34"/>
                  </a:cxn>
                  <a:cxn ang="0">
                    <a:pos x="64" y="74"/>
                  </a:cxn>
                  <a:cxn ang="0">
                    <a:pos x="100" y="100"/>
                  </a:cxn>
                </a:cxnLst>
                <a:rect l="0" t="0" r="r" b="b"/>
                <a:pathLst>
                  <a:path w="100" h="113">
                    <a:moveTo>
                      <a:pt x="100" y="100"/>
                    </a:moveTo>
                    <a:lnTo>
                      <a:pt x="93" y="113"/>
                    </a:lnTo>
                    <a:lnTo>
                      <a:pt x="36" y="87"/>
                    </a:lnTo>
                    <a:lnTo>
                      <a:pt x="28" y="60"/>
                    </a:lnTo>
                    <a:lnTo>
                      <a:pt x="14" y="80"/>
                    </a:lnTo>
                    <a:lnTo>
                      <a:pt x="0" y="67"/>
                    </a:lnTo>
                    <a:lnTo>
                      <a:pt x="43" y="0"/>
                    </a:lnTo>
                    <a:lnTo>
                      <a:pt x="57" y="7"/>
                    </a:lnTo>
                    <a:lnTo>
                      <a:pt x="50" y="34"/>
                    </a:lnTo>
                    <a:lnTo>
                      <a:pt x="64" y="74"/>
                    </a:lnTo>
                    <a:lnTo>
                      <a:pt x="100" y="10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72"/>
              <p:cNvSpPr>
                <a:spLocks/>
              </p:cNvSpPr>
              <p:nvPr/>
            </p:nvSpPr>
            <p:spPr bwMode="auto">
              <a:xfrm>
                <a:off x="3897" y="3162"/>
                <a:ext cx="57" cy="180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22" y="80"/>
                  </a:cxn>
                  <a:cxn ang="0">
                    <a:pos x="15" y="133"/>
                  </a:cxn>
                  <a:cxn ang="0">
                    <a:pos x="0" y="173"/>
                  </a:cxn>
                  <a:cxn ang="0">
                    <a:pos x="0" y="173"/>
                  </a:cxn>
                  <a:cxn ang="0">
                    <a:pos x="22" y="180"/>
                  </a:cxn>
                  <a:cxn ang="0">
                    <a:pos x="43" y="180"/>
                  </a:cxn>
                  <a:cxn ang="0">
                    <a:pos x="57" y="173"/>
                  </a:cxn>
                  <a:cxn ang="0">
                    <a:pos x="57" y="173"/>
                  </a:cxn>
                  <a:cxn ang="0">
                    <a:pos x="50" y="100"/>
                  </a:cxn>
                  <a:cxn ang="0">
                    <a:pos x="43" y="40"/>
                  </a:cxn>
                  <a:cxn ang="0">
                    <a:pos x="36" y="13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57" h="180">
                    <a:moveTo>
                      <a:pt x="22" y="0"/>
                    </a:moveTo>
                    <a:lnTo>
                      <a:pt x="22" y="0"/>
                    </a:lnTo>
                    <a:lnTo>
                      <a:pt x="22" y="80"/>
                    </a:lnTo>
                    <a:lnTo>
                      <a:pt x="15" y="133"/>
                    </a:lnTo>
                    <a:lnTo>
                      <a:pt x="0" y="173"/>
                    </a:lnTo>
                    <a:lnTo>
                      <a:pt x="0" y="173"/>
                    </a:lnTo>
                    <a:lnTo>
                      <a:pt x="22" y="180"/>
                    </a:lnTo>
                    <a:lnTo>
                      <a:pt x="43" y="180"/>
                    </a:lnTo>
                    <a:lnTo>
                      <a:pt x="57" y="173"/>
                    </a:lnTo>
                    <a:lnTo>
                      <a:pt x="57" y="173"/>
                    </a:lnTo>
                    <a:lnTo>
                      <a:pt x="50" y="100"/>
                    </a:lnTo>
                    <a:lnTo>
                      <a:pt x="43" y="40"/>
                    </a:lnTo>
                    <a:lnTo>
                      <a:pt x="36" y="13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73"/>
              <p:cNvSpPr>
                <a:spLocks/>
              </p:cNvSpPr>
              <p:nvPr/>
            </p:nvSpPr>
            <p:spPr bwMode="auto">
              <a:xfrm>
                <a:off x="4033" y="2358"/>
                <a:ext cx="270" cy="505"/>
              </a:xfrm>
              <a:custGeom>
                <a:avLst/>
                <a:gdLst/>
                <a:ahLst/>
                <a:cxnLst>
                  <a:cxn ang="0">
                    <a:pos x="270" y="0"/>
                  </a:cxn>
                  <a:cxn ang="0">
                    <a:pos x="227" y="0"/>
                  </a:cxn>
                  <a:cxn ang="0">
                    <a:pos x="227" y="0"/>
                  </a:cxn>
                  <a:cxn ang="0">
                    <a:pos x="227" y="73"/>
                  </a:cxn>
                  <a:cxn ang="0">
                    <a:pos x="220" y="139"/>
                  </a:cxn>
                  <a:cxn ang="0">
                    <a:pos x="213" y="192"/>
                  </a:cxn>
                  <a:cxn ang="0">
                    <a:pos x="199" y="246"/>
                  </a:cxn>
                  <a:cxn ang="0">
                    <a:pos x="177" y="292"/>
                  </a:cxn>
                  <a:cxn ang="0">
                    <a:pos x="163" y="325"/>
                  </a:cxn>
                  <a:cxn ang="0">
                    <a:pos x="121" y="385"/>
                  </a:cxn>
                  <a:cxn ang="0">
                    <a:pos x="78" y="425"/>
                  </a:cxn>
                  <a:cxn ang="0">
                    <a:pos x="42" y="452"/>
                  </a:cxn>
                  <a:cxn ang="0">
                    <a:pos x="0" y="465"/>
                  </a:cxn>
                  <a:cxn ang="0">
                    <a:pos x="7" y="505"/>
                  </a:cxn>
                  <a:cxn ang="0">
                    <a:pos x="7" y="505"/>
                  </a:cxn>
                  <a:cxn ang="0">
                    <a:pos x="49" y="492"/>
                  </a:cxn>
                  <a:cxn ang="0">
                    <a:pos x="92" y="465"/>
                  </a:cxn>
                  <a:cxn ang="0">
                    <a:pos x="142" y="418"/>
                  </a:cxn>
                  <a:cxn ang="0">
                    <a:pos x="170" y="392"/>
                  </a:cxn>
                  <a:cxn ang="0">
                    <a:pos x="192" y="352"/>
                  </a:cxn>
                  <a:cxn ang="0">
                    <a:pos x="213" y="312"/>
                  </a:cxn>
                  <a:cxn ang="0">
                    <a:pos x="234" y="265"/>
                  </a:cxn>
                  <a:cxn ang="0">
                    <a:pos x="249" y="212"/>
                  </a:cxn>
                  <a:cxn ang="0">
                    <a:pos x="263" y="152"/>
                  </a:cxn>
                  <a:cxn ang="0">
                    <a:pos x="270" y="79"/>
                  </a:cxn>
                  <a:cxn ang="0">
                    <a:pos x="270" y="0"/>
                  </a:cxn>
                  <a:cxn ang="0">
                    <a:pos x="270" y="0"/>
                  </a:cxn>
                </a:cxnLst>
                <a:rect l="0" t="0" r="r" b="b"/>
                <a:pathLst>
                  <a:path w="270" h="505">
                    <a:moveTo>
                      <a:pt x="270" y="0"/>
                    </a:moveTo>
                    <a:lnTo>
                      <a:pt x="227" y="0"/>
                    </a:lnTo>
                    <a:lnTo>
                      <a:pt x="227" y="0"/>
                    </a:lnTo>
                    <a:lnTo>
                      <a:pt x="227" y="73"/>
                    </a:lnTo>
                    <a:lnTo>
                      <a:pt x="220" y="139"/>
                    </a:lnTo>
                    <a:lnTo>
                      <a:pt x="213" y="192"/>
                    </a:lnTo>
                    <a:lnTo>
                      <a:pt x="199" y="246"/>
                    </a:lnTo>
                    <a:lnTo>
                      <a:pt x="177" y="292"/>
                    </a:lnTo>
                    <a:lnTo>
                      <a:pt x="163" y="325"/>
                    </a:lnTo>
                    <a:lnTo>
                      <a:pt x="121" y="385"/>
                    </a:lnTo>
                    <a:lnTo>
                      <a:pt x="78" y="425"/>
                    </a:lnTo>
                    <a:lnTo>
                      <a:pt x="42" y="452"/>
                    </a:lnTo>
                    <a:lnTo>
                      <a:pt x="0" y="465"/>
                    </a:lnTo>
                    <a:lnTo>
                      <a:pt x="7" y="505"/>
                    </a:lnTo>
                    <a:lnTo>
                      <a:pt x="7" y="505"/>
                    </a:lnTo>
                    <a:lnTo>
                      <a:pt x="49" y="492"/>
                    </a:lnTo>
                    <a:lnTo>
                      <a:pt x="92" y="465"/>
                    </a:lnTo>
                    <a:lnTo>
                      <a:pt x="142" y="418"/>
                    </a:lnTo>
                    <a:lnTo>
                      <a:pt x="170" y="392"/>
                    </a:lnTo>
                    <a:lnTo>
                      <a:pt x="192" y="352"/>
                    </a:lnTo>
                    <a:lnTo>
                      <a:pt x="213" y="312"/>
                    </a:lnTo>
                    <a:lnTo>
                      <a:pt x="234" y="265"/>
                    </a:lnTo>
                    <a:lnTo>
                      <a:pt x="249" y="212"/>
                    </a:lnTo>
                    <a:lnTo>
                      <a:pt x="263" y="152"/>
                    </a:lnTo>
                    <a:lnTo>
                      <a:pt x="270" y="79"/>
                    </a:lnTo>
                    <a:lnTo>
                      <a:pt x="270" y="0"/>
                    </a:lnTo>
                    <a:lnTo>
                      <a:pt x="27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74"/>
              <p:cNvSpPr>
                <a:spLocks/>
              </p:cNvSpPr>
              <p:nvPr/>
            </p:nvSpPr>
            <p:spPr bwMode="auto">
              <a:xfrm>
                <a:off x="4260" y="2311"/>
                <a:ext cx="50" cy="47"/>
              </a:xfrm>
              <a:custGeom>
                <a:avLst/>
                <a:gdLst/>
                <a:ahLst/>
                <a:cxnLst>
                  <a:cxn ang="0">
                    <a:pos x="43" y="7"/>
                  </a:cxn>
                  <a:cxn ang="0">
                    <a:pos x="43" y="7"/>
                  </a:cxn>
                  <a:cxn ang="0">
                    <a:pos x="22" y="0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0" y="27"/>
                  </a:cxn>
                  <a:cxn ang="0">
                    <a:pos x="7" y="47"/>
                  </a:cxn>
                  <a:cxn ang="0">
                    <a:pos x="7" y="47"/>
                  </a:cxn>
                  <a:cxn ang="0">
                    <a:pos x="29" y="47"/>
                  </a:cxn>
                  <a:cxn ang="0">
                    <a:pos x="43" y="40"/>
                  </a:cxn>
                  <a:cxn ang="0">
                    <a:pos x="43" y="40"/>
                  </a:cxn>
                  <a:cxn ang="0">
                    <a:pos x="50" y="20"/>
                  </a:cxn>
                  <a:cxn ang="0">
                    <a:pos x="43" y="7"/>
                  </a:cxn>
                  <a:cxn ang="0">
                    <a:pos x="43" y="7"/>
                  </a:cxn>
                </a:cxnLst>
                <a:rect l="0" t="0" r="r" b="b"/>
                <a:pathLst>
                  <a:path w="50" h="47">
                    <a:moveTo>
                      <a:pt x="43" y="7"/>
                    </a:moveTo>
                    <a:lnTo>
                      <a:pt x="43" y="7"/>
                    </a:lnTo>
                    <a:lnTo>
                      <a:pt x="22" y="0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27"/>
                    </a:lnTo>
                    <a:lnTo>
                      <a:pt x="7" y="47"/>
                    </a:lnTo>
                    <a:lnTo>
                      <a:pt x="7" y="47"/>
                    </a:lnTo>
                    <a:lnTo>
                      <a:pt x="29" y="47"/>
                    </a:lnTo>
                    <a:lnTo>
                      <a:pt x="43" y="40"/>
                    </a:lnTo>
                    <a:lnTo>
                      <a:pt x="43" y="40"/>
                    </a:lnTo>
                    <a:lnTo>
                      <a:pt x="50" y="20"/>
                    </a:lnTo>
                    <a:lnTo>
                      <a:pt x="43" y="7"/>
                    </a:lnTo>
                    <a:lnTo>
                      <a:pt x="43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75"/>
              <p:cNvSpPr>
                <a:spLocks noEditPoints="1"/>
              </p:cNvSpPr>
              <p:nvPr/>
            </p:nvSpPr>
            <p:spPr bwMode="auto">
              <a:xfrm>
                <a:off x="4246" y="2304"/>
                <a:ext cx="71" cy="60"/>
              </a:xfrm>
              <a:custGeom>
                <a:avLst/>
                <a:gdLst/>
                <a:ahLst/>
                <a:cxnLst>
                  <a:cxn ang="0">
                    <a:pos x="71" y="27"/>
                  </a:cxn>
                  <a:cxn ang="0">
                    <a:pos x="71" y="27"/>
                  </a:cxn>
                  <a:cxn ang="0">
                    <a:pos x="71" y="14"/>
                  </a:cxn>
                  <a:cxn ang="0">
                    <a:pos x="57" y="7"/>
                  </a:cxn>
                  <a:cxn ang="0">
                    <a:pos x="57" y="7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36" y="0"/>
                  </a:cxn>
                  <a:cxn ang="0">
                    <a:pos x="36" y="0"/>
                  </a:cxn>
                  <a:cxn ang="0">
                    <a:pos x="21" y="0"/>
                  </a:cxn>
                  <a:cxn ang="0">
                    <a:pos x="7" y="14"/>
                  </a:cxn>
                  <a:cxn ang="0">
                    <a:pos x="7" y="14"/>
                  </a:cxn>
                  <a:cxn ang="0">
                    <a:pos x="0" y="20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7" y="47"/>
                  </a:cxn>
                  <a:cxn ang="0">
                    <a:pos x="14" y="60"/>
                  </a:cxn>
                  <a:cxn ang="0">
                    <a:pos x="14" y="60"/>
                  </a:cxn>
                  <a:cxn ang="0">
                    <a:pos x="29" y="60"/>
                  </a:cxn>
                  <a:cxn ang="0">
                    <a:pos x="43" y="60"/>
                  </a:cxn>
                  <a:cxn ang="0">
                    <a:pos x="57" y="60"/>
                  </a:cxn>
                  <a:cxn ang="0">
                    <a:pos x="64" y="54"/>
                  </a:cxn>
                  <a:cxn ang="0">
                    <a:pos x="64" y="54"/>
                  </a:cxn>
                  <a:cxn ang="0">
                    <a:pos x="71" y="40"/>
                  </a:cxn>
                  <a:cxn ang="0">
                    <a:pos x="71" y="27"/>
                  </a:cxn>
                  <a:cxn ang="0">
                    <a:pos x="71" y="27"/>
                  </a:cxn>
                  <a:cxn ang="0">
                    <a:pos x="21" y="20"/>
                  </a:cxn>
                  <a:cxn ang="0">
                    <a:pos x="21" y="20"/>
                  </a:cxn>
                  <a:cxn ang="0">
                    <a:pos x="36" y="14"/>
                  </a:cxn>
                  <a:cxn ang="0">
                    <a:pos x="36" y="14"/>
                  </a:cxn>
                  <a:cxn ang="0">
                    <a:pos x="50" y="20"/>
                  </a:cxn>
                  <a:cxn ang="0">
                    <a:pos x="50" y="20"/>
                  </a:cxn>
                  <a:cxn ang="0">
                    <a:pos x="50" y="20"/>
                  </a:cxn>
                  <a:cxn ang="0">
                    <a:pos x="57" y="27"/>
                  </a:cxn>
                  <a:cxn ang="0">
                    <a:pos x="57" y="27"/>
                  </a:cxn>
                  <a:cxn ang="0">
                    <a:pos x="50" y="40"/>
                  </a:cxn>
                  <a:cxn ang="0">
                    <a:pos x="50" y="40"/>
                  </a:cxn>
                  <a:cxn ang="0">
                    <a:pos x="43" y="47"/>
                  </a:cxn>
                  <a:cxn ang="0">
                    <a:pos x="29" y="47"/>
                  </a:cxn>
                  <a:cxn ang="0">
                    <a:pos x="29" y="47"/>
                  </a:cxn>
                  <a:cxn ang="0">
                    <a:pos x="21" y="34"/>
                  </a:cxn>
                  <a:cxn ang="0">
                    <a:pos x="21" y="34"/>
                  </a:cxn>
                  <a:cxn ang="0">
                    <a:pos x="21" y="20"/>
                  </a:cxn>
                  <a:cxn ang="0">
                    <a:pos x="21" y="20"/>
                  </a:cxn>
                </a:cxnLst>
                <a:rect l="0" t="0" r="r" b="b"/>
                <a:pathLst>
                  <a:path w="71" h="60">
                    <a:moveTo>
                      <a:pt x="71" y="27"/>
                    </a:moveTo>
                    <a:lnTo>
                      <a:pt x="71" y="27"/>
                    </a:lnTo>
                    <a:lnTo>
                      <a:pt x="71" y="14"/>
                    </a:lnTo>
                    <a:lnTo>
                      <a:pt x="57" y="7"/>
                    </a:lnTo>
                    <a:lnTo>
                      <a:pt x="57" y="7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21" y="0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0" y="20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7" y="47"/>
                    </a:lnTo>
                    <a:lnTo>
                      <a:pt x="14" y="60"/>
                    </a:lnTo>
                    <a:lnTo>
                      <a:pt x="14" y="60"/>
                    </a:lnTo>
                    <a:lnTo>
                      <a:pt x="29" y="60"/>
                    </a:lnTo>
                    <a:lnTo>
                      <a:pt x="43" y="60"/>
                    </a:lnTo>
                    <a:lnTo>
                      <a:pt x="57" y="60"/>
                    </a:lnTo>
                    <a:lnTo>
                      <a:pt x="64" y="54"/>
                    </a:lnTo>
                    <a:lnTo>
                      <a:pt x="64" y="54"/>
                    </a:lnTo>
                    <a:lnTo>
                      <a:pt x="71" y="40"/>
                    </a:lnTo>
                    <a:lnTo>
                      <a:pt x="71" y="27"/>
                    </a:lnTo>
                    <a:lnTo>
                      <a:pt x="71" y="27"/>
                    </a:lnTo>
                    <a:close/>
                    <a:moveTo>
                      <a:pt x="21" y="20"/>
                    </a:moveTo>
                    <a:lnTo>
                      <a:pt x="21" y="20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7" y="27"/>
                    </a:lnTo>
                    <a:lnTo>
                      <a:pt x="57" y="27"/>
                    </a:lnTo>
                    <a:lnTo>
                      <a:pt x="50" y="40"/>
                    </a:lnTo>
                    <a:lnTo>
                      <a:pt x="50" y="40"/>
                    </a:lnTo>
                    <a:lnTo>
                      <a:pt x="43" y="47"/>
                    </a:lnTo>
                    <a:lnTo>
                      <a:pt x="29" y="47"/>
                    </a:lnTo>
                    <a:lnTo>
                      <a:pt x="29" y="47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1" y="20"/>
                    </a:lnTo>
                    <a:lnTo>
                      <a:pt x="21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76"/>
              <p:cNvSpPr>
                <a:spLocks/>
              </p:cNvSpPr>
              <p:nvPr/>
            </p:nvSpPr>
            <p:spPr bwMode="auto">
              <a:xfrm>
                <a:off x="3983" y="2869"/>
                <a:ext cx="14" cy="7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14"/>
                  </a:cxn>
                  <a:cxn ang="0">
                    <a:pos x="14" y="74"/>
                  </a:cxn>
                  <a:cxn ang="0">
                    <a:pos x="0" y="0"/>
                  </a:cxn>
                </a:cxnLst>
                <a:rect l="0" t="0" r="r" b="b"/>
                <a:pathLst>
                  <a:path w="14" h="74">
                    <a:moveTo>
                      <a:pt x="0" y="0"/>
                    </a:moveTo>
                    <a:lnTo>
                      <a:pt x="14" y="14"/>
                    </a:lnTo>
                    <a:lnTo>
                      <a:pt x="14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7"/>
              <p:cNvSpPr>
                <a:spLocks/>
              </p:cNvSpPr>
              <p:nvPr/>
            </p:nvSpPr>
            <p:spPr bwMode="auto">
              <a:xfrm>
                <a:off x="4011" y="2856"/>
                <a:ext cx="22" cy="8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20"/>
                  </a:cxn>
                  <a:cxn ang="0">
                    <a:pos x="22" y="80"/>
                  </a:cxn>
                  <a:cxn ang="0">
                    <a:pos x="14" y="0"/>
                  </a:cxn>
                </a:cxnLst>
                <a:rect l="0" t="0" r="r" b="b"/>
                <a:pathLst>
                  <a:path w="22" h="80">
                    <a:moveTo>
                      <a:pt x="14" y="0"/>
                    </a:moveTo>
                    <a:lnTo>
                      <a:pt x="0" y="20"/>
                    </a:lnTo>
                    <a:lnTo>
                      <a:pt x="22" y="8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8"/>
              <p:cNvSpPr>
                <a:spLocks/>
              </p:cNvSpPr>
              <p:nvPr/>
            </p:nvSpPr>
            <p:spPr bwMode="auto">
              <a:xfrm>
                <a:off x="3812" y="2517"/>
                <a:ext cx="427" cy="273"/>
              </a:xfrm>
              <a:custGeom>
                <a:avLst/>
                <a:gdLst/>
                <a:ahLst/>
                <a:cxnLst>
                  <a:cxn ang="0">
                    <a:pos x="43" y="140"/>
                  </a:cxn>
                  <a:cxn ang="0">
                    <a:pos x="43" y="140"/>
                  </a:cxn>
                  <a:cxn ang="0">
                    <a:pos x="57" y="140"/>
                  </a:cxn>
                  <a:cxn ang="0">
                    <a:pos x="57" y="140"/>
                  </a:cxn>
                  <a:cxn ang="0">
                    <a:pos x="57" y="120"/>
                  </a:cxn>
                  <a:cxn ang="0">
                    <a:pos x="71" y="93"/>
                  </a:cxn>
                  <a:cxn ang="0">
                    <a:pos x="85" y="73"/>
                  </a:cxn>
                  <a:cxn ang="0">
                    <a:pos x="107" y="53"/>
                  </a:cxn>
                  <a:cxn ang="0">
                    <a:pos x="128" y="33"/>
                  </a:cxn>
                  <a:cxn ang="0">
                    <a:pos x="156" y="20"/>
                  </a:cxn>
                  <a:cxn ang="0">
                    <a:pos x="185" y="7"/>
                  </a:cxn>
                  <a:cxn ang="0">
                    <a:pos x="221" y="7"/>
                  </a:cxn>
                  <a:cxn ang="0">
                    <a:pos x="221" y="7"/>
                  </a:cxn>
                  <a:cxn ang="0">
                    <a:pos x="256" y="0"/>
                  </a:cxn>
                  <a:cxn ang="0">
                    <a:pos x="299" y="7"/>
                  </a:cxn>
                  <a:cxn ang="0">
                    <a:pos x="327" y="13"/>
                  </a:cxn>
                  <a:cxn ang="0">
                    <a:pos x="356" y="27"/>
                  </a:cxn>
                  <a:cxn ang="0">
                    <a:pos x="384" y="47"/>
                  </a:cxn>
                  <a:cxn ang="0">
                    <a:pos x="406" y="67"/>
                  </a:cxn>
                  <a:cxn ang="0">
                    <a:pos x="420" y="87"/>
                  </a:cxn>
                  <a:cxn ang="0">
                    <a:pos x="427" y="113"/>
                  </a:cxn>
                  <a:cxn ang="0">
                    <a:pos x="427" y="113"/>
                  </a:cxn>
                  <a:cxn ang="0">
                    <a:pos x="427" y="146"/>
                  </a:cxn>
                  <a:cxn ang="0">
                    <a:pos x="420" y="173"/>
                  </a:cxn>
                  <a:cxn ang="0">
                    <a:pos x="406" y="193"/>
                  </a:cxn>
                  <a:cxn ang="0">
                    <a:pos x="384" y="220"/>
                  </a:cxn>
                  <a:cxn ang="0">
                    <a:pos x="356" y="239"/>
                  </a:cxn>
                  <a:cxn ang="0">
                    <a:pos x="327" y="253"/>
                  </a:cxn>
                  <a:cxn ang="0">
                    <a:pos x="292" y="266"/>
                  </a:cxn>
                  <a:cxn ang="0">
                    <a:pos x="256" y="273"/>
                  </a:cxn>
                  <a:cxn ang="0">
                    <a:pos x="256" y="273"/>
                  </a:cxn>
                  <a:cxn ang="0">
                    <a:pos x="199" y="273"/>
                  </a:cxn>
                  <a:cxn ang="0">
                    <a:pos x="142" y="259"/>
                  </a:cxn>
                  <a:cxn ang="0">
                    <a:pos x="100" y="233"/>
                  </a:cxn>
                  <a:cxn ang="0">
                    <a:pos x="85" y="220"/>
                  </a:cxn>
                  <a:cxn ang="0">
                    <a:pos x="71" y="200"/>
                  </a:cxn>
                  <a:cxn ang="0">
                    <a:pos x="71" y="200"/>
                  </a:cxn>
                  <a:cxn ang="0">
                    <a:pos x="57" y="200"/>
                  </a:cxn>
                  <a:cxn ang="0">
                    <a:pos x="57" y="200"/>
                  </a:cxn>
                  <a:cxn ang="0">
                    <a:pos x="36" y="200"/>
                  </a:cxn>
                  <a:cxn ang="0">
                    <a:pos x="21" y="200"/>
                  </a:cxn>
                  <a:cxn ang="0">
                    <a:pos x="7" y="186"/>
                  </a:cxn>
                  <a:cxn ang="0">
                    <a:pos x="0" y="180"/>
                  </a:cxn>
                  <a:cxn ang="0">
                    <a:pos x="0" y="180"/>
                  </a:cxn>
                  <a:cxn ang="0">
                    <a:pos x="7" y="166"/>
                  </a:cxn>
                  <a:cxn ang="0">
                    <a:pos x="14" y="153"/>
                  </a:cxn>
                  <a:cxn ang="0">
                    <a:pos x="28" y="146"/>
                  </a:cxn>
                  <a:cxn ang="0">
                    <a:pos x="43" y="140"/>
                  </a:cxn>
                  <a:cxn ang="0">
                    <a:pos x="43" y="140"/>
                  </a:cxn>
                </a:cxnLst>
                <a:rect l="0" t="0" r="r" b="b"/>
                <a:pathLst>
                  <a:path w="427" h="273">
                    <a:moveTo>
                      <a:pt x="43" y="140"/>
                    </a:moveTo>
                    <a:lnTo>
                      <a:pt x="43" y="140"/>
                    </a:lnTo>
                    <a:lnTo>
                      <a:pt x="57" y="140"/>
                    </a:lnTo>
                    <a:lnTo>
                      <a:pt x="57" y="140"/>
                    </a:lnTo>
                    <a:lnTo>
                      <a:pt x="57" y="120"/>
                    </a:lnTo>
                    <a:lnTo>
                      <a:pt x="71" y="93"/>
                    </a:lnTo>
                    <a:lnTo>
                      <a:pt x="85" y="73"/>
                    </a:lnTo>
                    <a:lnTo>
                      <a:pt x="107" y="53"/>
                    </a:lnTo>
                    <a:lnTo>
                      <a:pt x="128" y="33"/>
                    </a:lnTo>
                    <a:lnTo>
                      <a:pt x="156" y="20"/>
                    </a:lnTo>
                    <a:lnTo>
                      <a:pt x="185" y="7"/>
                    </a:lnTo>
                    <a:lnTo>
                      <a:pt x="221" y="7"/>
                    </a:lnTo>
                    <a:lnTo>
                      <a:pt x="221" y="7"/>
                    </a:lnTo>
                    <a:lnTo>
                      <a:pt x="256" y="0"/>
                    </a:lnTo>
                    <a:lnTo>
                      <a:pt x="299" y="7"/>
                    </a:lnTo>
                    <a:lnTo>
                      <a:pt x="327" y="13"/>
                    </a:lnTo>
                    <a:lnTo>
                      <a:pt x="356" y="27"/>
                    </a:lnTo>
                    <a:lnTo>
                      <a:pt x="384" y="47"/>
                    </a:lnTo>
                    <a:lnTo>
                      <a:pt x="406" y="67"/>
                    </a:lnTo>
                    <a:lnTo>
                      <a:pt x="420" y="87"/>
                    </a:lnTo>
                    <a:lnTo>
                      <a:pt x="427" y="113"/>
                    </a:lnTo>
                    <a:lnTo>
                      <a:pt x="427" y="113"/>
                    </a:lnTo>
                    <a:lnTo>
                      <a:pt x="427" y="146"/>
                    </a:lnTo>
                    <a:lnTo>
                      <a:pt x="420" y="173"/>
                    </a:lnTo>
                    <a:lnTo>
                      <a:pt x="406" y="193"/>
                    </a:lnTo>
                    <a:lnTo>
                      <a:pt x="384" y="220"/>
                    </a:lnTo>
                    <a:lnTo>
                      <a:pt x="356" y="239"/>
                    </a:lnTo>
                    <a:lnTo>
                      <a:pt x="327" y="253"/>
                    </a:lnTo>
                    <a:lnTo>
                      <a:pt x="292" y="266"/>
                    </a:lnTo>
                    <a:lnTo>
                      <a:pt x="256" y="273"/>
                    </a:lnTo>
                    <a:lnTo>
                      <a:pt x="256" y="273"/>
                    </a:lnTo>
                    <a:lnTo>
                      <a:pt x="199" y="273"/>
                    </a:lnTo>
                    <a:lnTo>
                      <a:pt x="142" y="259"/>
                    </a:lnTo>
                    <a:lnTo>
                      <a:pt x="100" y="233"/>
                    </a:lnTo>
                    <a:lnTo>
                      <a:pt x="85" y="220"/>
                    </a:lnTo>
                    <a:lnTo>
                      <a:pt x="71" y="200"/>
                    </a:lnTo>
                    <a:lnTo>
                      <a:pt x="71" y="200"/>
                    </a:lnTo>
                    <a:lnTo>
                      <a:pt x="57" y="200"/>
                    </a:lnTo>
                    <a:lnTo>
                      <a:pt x="57" y="200"/>
                    </a:lnTo>
                    <a:lnTo>
                      <a:pt x="36" y="200"/>
                    </a:lnTo>
                    <a:lnTo>
                      <a:pt x="21" y="200"/>
                    </a:lnTo>
                    <a:lnTo>
                      <a:pt x="7" y="186"/>
                    </a:lnTo>
                    <a:lnTo>
                      <a:pt x="0" y="180"/>
                    </a:lnTo>
                    <a:lnTo>
                      <a:pt x="0" y="180"/>
                    </a:lnTo>
                    <a:lnTo>
                      <a:pt x="7" y="166"/>
                    </a:lnTo>
                    <a:lnTo>
                      <a:pt x="14" y="153"/>
                    </a:lnTo>
                    <a:lnTo>
                      <a:pt x="28" y="146"/>
                    </a:lnTo>
                    <a:lnTo>
                      <a:pt x="43" y="140"/>
                    </a:lnTo>
                    <a:lnTo>
                      <a:pt x="43" y="14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9"/>
              <p:cNvSpPr>
                <a:spLocks/>
              </p:cNvSpPr>
              <p:nvPr/>
            </p:nvSpPr>
            <p:spPr bwMode="auto">
              <a:xfrm>
                <a:off x="3983" y="2517"/>
                <a:ext cx="249" cy="273"/>
              </a:xfrm>
              <a:custGeom>
                <a:avLst/>
                <a:gdLst/>
                <a:ahLst/>
                <a:cxnLst>
                  <a:cxn ang="0">
                    <a:pos x="156" y="113"/>
                  </a:cxn>
                  <a:cxn ang="0">
                    <a:pos x="156" y="113"/>
                  </a:cxn>
                  <a:cxn ang="0">
                    <a:pos x="142" y="73"/>
                  </a:cxn>
                  <a:cxn ang="0">
                    <a:pos x="121" y="47"/>
                  </a:cxn>
                  <a:cxn ang="0">
                    <a:pos x="85" y="20"/>
                  </a:cxn>
                  <a:cxn ang="0">
                    <a:pos x="42" y="0"/>
                  </a:cxn>
                  <a:cxn ang="0">
                    <a:pos x="42" y="0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92" y="0"/>
                  </a:cxn>
                  <a:cxn ang="0">
                    <a:pos x="128" y="7"/>
                  </a:cxn>
                  <a:cxn ang="0">
                    <a:pos x="156" y="13"/>
                  </a:cxn>
                  <a:cxn ang="0">
                    <a:pos x="185" y="27"/>
                  </a:cxn>
                  <a:cxn ang="0">
                    <a:pos x="213" y="47"/>
                  </a:cxn>
                  <a:cxn ang="0">
                    <a:pos x="235" y="67"/>
                  </a:cxn>
                  <a:cxn ang="0">
                    <a:pos x="242" y="87"/>
                  </a:cxn>
                  <a:cxn ang="0">
                    <a:pos x="249" y="113"/>
                  </a:cxn>
                  <a:cxn ang="0">
                    <a:pos x="249" y="113"/>
                  </a:cxn>
                  <a:cxn ang="0">
                    <a:pos x="249" y="146"/>
                  </a:cxn>
                  <a:cxn ang="0">
                    <a:pos x="242" y="173"/>
                  </a:cxn>
                  <a:cxn ang="0">
                    <a:pos x="227" y="193"/>
                  </a:cxn>
                  <a:cxn ang="0">
                    <a:pos x="213" y="220"/>
                  </a:cxn>
                  <a:cxn ang="0">
                    <a:pos x="185" y="233"/>
                  </a:cxn>
                  <a:cxn ang="0">
                    <a:pos x="156" y="253"/>
                  </a:cxn>
                  <a:cxn ang="0">
                    <a:pos x="121" y="266"/>
                  </a:cxn>
                  <a:cxn ang="0">
                    <a:pos x="85" y="273"/>
                  </a:cxn>
                  <a:cxn ang="0">
                    <a:pos x="85" y="273"/>
                  </a:cxn>
                  <a:cxn ang="0">
                    <a:pos x="42" y="273"/>
                  </a:cxn>
                  <a:cxn ang="0">
                    <a:pos x="0" y="266"/>
                  </a:cxn>
                  <a:cxn ang="0">
                    <a:pos x="0" y="266"/>
                  </a:cxn>
                  <a:cxn ang="0">
                    <a:pos x="35" y="259"/>
                  </a:cxn>
                  <a:cxn ang="0">
                    <a:pos x="64" y="246"/>
                  </a:cxn>
                  <a:cxn ang="0">
                    <a:pos x="92" y="226"/>
                  </a:cxn>
                  <a:cxn ang="0">
                    <a:pos x="121" y="213"/>
                  </a:cxn>
                  <a:cxn ang="0">
                    <a:pos x="135" y="186"/>
                  </a:cxn>
                  <a:cxn ang="0">
                    <a:pos x="149" y="166"/>
                  </a:cxn>
                  <a:cxn ang="0">
                    <a:pos x="156" y="140"/>
                  </a:cxn>
                  <a:cxn ang="0">
                    <a:pos x="156" y="113"/>
                  </a:cxn>
                  <a:cxn ang="0">
                    <a:pos x="156" y="113"/>
                  </a:cxn>
                </a:cxnLst>
                <a:rect l="0" t="0" r="r" b="b"/>
                <a:pathLst>
                  <a:path w="249" h="273">
                    <a:moveTo>
                      <a:pt x="156" y="113"/>
                    </a:moveTo>
                    <a:lnTo>
                      <a:pt x="156" y="113"/>
                    </a:lnTo>
                    <a:lnTo>
                      <a:pt x="142" y="73"/>
                    </a:lnTo>
                    <a:lnTo>
                      <a:pt x="121" y="47"/>
                    </a:lnTo>
                    <a:lnTo>
                      <a:pt x="85" y="20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92" y="0"/>
                    </a:lnTo>
                    <a:lnTo>
                      <a:pt x="128" y="7"/>
                    </a:lnTo>
                    <a:lnTo>
                      <a:pt x="156" y="13"/>
                    </a:lnTo>
                    <a:lnTo>
                      <a:pt x="185" y="27"/>
                    </a:lnTo>
                    <a:lnTo>
                      <a:pt x="213" y="47"/>
                    </a:lnTo>
                    <a:lnTo>
                      <a:pt x="235" y="67"/>
                    </a:lnTo>
                    <a:lnTo>
                      <a:pt x="242" y="87"/>
                    </a:lnTo>
                    <a:lnTo>
                      <a:pt x="249" y="113"/>
                    </a:lnTo>
                    <a:lnTo>
                      <a:pt x="249" y="113"/>
                    </a:lnTo>
                    <a:lnTo>
                      <a:pt x="249" y="146"/>
                    </a:lnTo>
                    <a:lnTo>
                      <a:pt x="242" y="173"/>
                    </a:lnTo>
                    <a:lnTo>
                      <a:pt x="227" y="193"/>
                    </a:lnTo>
                    <a:lnTo>
                      <a:pt x="213" y="220"/>
                    </a:lnTo>
                    <a:lnTo>
                      <a:pt x="185" y="233"/>
                    </a:lnTo>
                    <a:lnTo>
                      <a:pt x="156" y="253"/>
                    </a:lnTo>
                    <a:lnTo>
                      <a:pt x="121" y="266"/>
                    </a:lnTo>
                    <a:lnTo>
                      <a:pt x="85" y="273"/>
                    </a:lnTo>
                    <a:lnTo>
                      <a:pt x="85" y="273"/>
                    </a:lnTo>
                    <a:lnTo>
                      <a:pt x="42" y="273"/>
                    </a:lnTo>
                    <a:lnTo>
                      <a:pt x="0" y="266"/>
                    </a:lnTo>
                    <a:lnTo>
                      <a:pt x="0" y="266"/>
                    </a:lnTo>
                    <a:lnTo>
                      <a:pt x="35" y="259"/>
                    </a:lnTo>
                    <a:lnTo>
                      <a:pt x="64" y="246"/>
                    </a:lnTo>
                    <a:lnTo>
                      <a:pt x="92" y="226"/>
                    </a:lnTo>
                    <a:lnTo>
                      <a:pt x="121" y="213"/>
                    </a:lnTo>
                    <a:lnTo>
                      <a:pt x="135" y="186"/>
                    </a:lnTo>
                    <a:lnTo>
                      <a:pt x="149" y="166"/>
                    </a:lnTo>
                    <a:lnTo>
                      <a:pt x="156" y="140"/>
                    </a:lnTo>
                    <a:lnTo>
                      <a:pt x="156" y="113"/>
                    </a:lnTo>
                    <a:lnTo>
                      <a:pt x="156" y="113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80"/>
              <p:cNvSpPr>
                <a:spLocks/>
              </p:cNvSpPr>
              <p:nvPr/>
            </p:nvSpPr>
            <p:spPr bwMode="auto">
              <a:xfrm>
                <a:off x="3805" y="2510"/>
                <a:ext cx="441" cy="286"/>
              </a:xfrm>
              <a:custGeom>
                <a:avLst/>
                <a:gdLst/>
                <a:ahLst/>
                <a:cxnLst>
                  <a:cxn ang="0">
                    <a:pos x="50" y="140"/>
                  </a:cxn>
                  <a:cxn ang="0">
                    <a:pos x="50" y="140"/>
                  </a:cxn>
                  <a:cxn ang="0">
                    <a:pos x="57" y="113"/>
                  </a:cxn>
                  <a:cxn ang="0">
                    <a:pos x="71" y="120"/>
                  </a:cxn>
                  <a:cxn ang="0">
                    <a:pos x="71" y="153"/>
                  </a:cxn>
                  <a:cxn ang="0">
                    <a:pos x="50" y="153"/>
                  </a:cxn>
                  <a:cxn ang="0">
                    <a:pos x="21" y="173"/>
                  </a:cxn>
                  <a:cxn ang="0">
                    <a:pos x="14" y="180"/>
                  </a:cxn>
                  <a:cxn ang="0">
                    <a:pos x="28" y="193"/>
                  </a:cxn>
                  <a:cxn ang="0">
                    <a:pos x="57" y="200"/>
                  </a:cxn>
                  <a:cxn ang="0">
                    <a:pos x="78" y="193"/>
                  </a:cxn>
                  <a:cxn ang="0">
                    <a:pos x="85" y="200"/>
                  </a:cxn>
                  <a:cxn ang="0">
                    <a:pos x="114" y="233"/>
                  </a:cxn>
                  <a:cxn ang="0">
                    <a:pos x="206" y="266"/>
                  </a:cxn>
                  <a:cxn ang="0">
                    <a:pos x="263" y="266"/>
                  </a:cxn>
                  <a:cxn ang="0">
                    <a:pos x="327" y="253"/>
                  </a:cxn>
                  <a:cxn ang="0">
                    <a:pos x="384" y="220"/>
                  </a:cxn>
                  <a:cxn ang="0">
                    <a:pos x="413" y="173"/>
                  </a:cxn>
                  <a:cxn ang="0">
                    <a:pos x="420" y="127"/>
                  </a:cxn>
                  <a:cxn ang="0">
                    <a:pos x="413" y="100"/>
                  </a:cxn>
                  <a:cxn ang="0">
                    <a:pos x="384" y="54"/>
                  </a:cxn>
                  <a:cxn ang="0">
                    <a:pos x="334" y="27"/>
                  </a:cxn>
                  <a:cxn ang="0">
                    <a:pos x="263" y="14"/>
                  </a:cxn>
                  <a:cxn ang="0">
                    <a:pos x="228" y="14"/>
                  </a:cxn>
                  <a:cxn ang="0">
                    <a:pos x="128" y="54"/>
                  </a:cxn>
                  <a:cxn ang="0">
                    <a:pos x="71" y="120"/>
                  </a:cxn>
                  <a:cxn ang="0">
                    <a:pos x="57" y="113"/>
                  </a:cxn>
                  <a:cxn ang="0">
                    <a:pos x="71" y="94"/>
                  </a:cxn>
                  <a:cxn ang="0">
                    <a:pos x="121" y="40"/>
                  </a:cxn>
                  <a:cxn ang="0">
                    <a:pos x="228" y="0"/>
                  </a:cxn>
                  <a:cxn ang="0">
                    <a:pos x="270" y="0"/>
                  </a:cxn>
                  <a:cxn ang="0">
                    <a:pos x="341" y="14"/>
                  </a:cxn>
                  <a:cxn ang="0">
                    <a:pos x="398" y="47"/>
                  </a:cxn>
                  <a:cxn ang="0">
                    <a:pos x="434" y="94"/>
                  </a:cxn>
                  <a:cxn ang="0">
                    <a:pos x="441" y="120"/>
                  </a:cxn>
                  <a:cxn ang="0">
                    <a:pos x="434" y="180"/>
                  </a:cxn>
                  <a:cxn ang="0">
                    <a:pos x="398" y="227"/>
                  </a:cxn>
                  <a:cxn ang="0">
                    <a:pos x="334" y="266"/>
                  </a:cxn>
                  <a:cxn ang="0">
                    <a:pos x="263" y="286"/>
                  </a:cxn>
                  <a:cxn ang="0">
                    <a:pos x="206" y="286"/>
                  </a:cxn>
                  <a:cxn ang="0">
                    <a:pos x="107" y="246"/>
                  </a:cxn>
                  <a:cxn ang="0">
                    <a:pos x="71" y="213"/>
                  </a:cxn>
                  <a:cxn ang="0">
                    <a:pos x="57" y="213"/>
                  </a:cxn>
                  <a:cxn ang="0">
                    <a:pos x="35" y="213"/>
                  </a:cxn>
                  <a:cxn ang="0">
                    <a:pos x="7" y="193"/>
                  </a:cxn>
                  <a:cxn ang="0">
                    <a:pos x="0" y="180"/>
                  </a:cxn>
                  <a:cxn ang="0">
                    <a:pos x="14" y="153"/>
                  </a:cxn>
                  <a:cxn ang="0">
                    <a:pos x="50" y="140"/>
                  </a:cxn>
                </a:cxnLst>
                <a:rect l="0" t="0" r="r" b="b"/>
                <a:pathLst>
                  <a:path w="441" h="286">
                    <a:moveTo>
                      <a:pt x="50" y="140"/>
                    </a:moveTo>
                    <a:lnTo>
                      <a:pt x="50" y="140"/>
                    </a:lnTo>
                    <a:lnTo>
                      <a:pt x="50" y="140"/>
                    </a:lnTo>
                    <a:lnTo>
                      <a:pt x="50" y="140"/>
                    </a:lnTo>
                    <a:lnTo>
                      <a:pt x="57" y="113"/>
                    </a:lnTo>
                    <a:lnTo>
                      <a:pt x="57" y="113"/>
                    </a:lnTo>
                    <a:lnTo>
                      <a:pt x="71" y="120"/>
                    </a:lnTo>
                    <a:lnTo>
                      <a:pt x="71" y="120"/>
                    </a:lnTo>
                    <a:lnTo>
                      <a:pt x="71" y="147"/>
                    </a:lnTo>
                    <a:lnTo>
                      <a:pt x="71" y="153"/>
                    </a:lnTo>
                    <a:lnTo>
                      <a:pt x="50" y="153"/>
                    </a:lnTo>
                    <a:lnTo>
                      <a:pt x="50" y="153"/>
                    </a:lnTo>
                    <a:lnTo>
                      <a:pt x="28" y="160"/>
                    </a:lnTo>
                    <a:lnTo>
                      <a:pt x="21" y="173"/>
                    </a:lnTo>
                    <a:lnTo>
                      <a:pt x="14" y="180"/>
                    </a:lnTo>
                    <a:lnTo>
                      <a:pt x="14" y="180"/>
                    </a:lnTo>
                    <a:lnTo>
                      <a:pt x="21" y="187"/>
                    </a:lnTo>
                    <a:lnTo>
                      <a:pt x="28" y="193"/>
                    </a:lnTo>
                    <a:lnTo>
                      <a:pt x="57" y="200"/>
                    </a:lnTo>
                    <a:lnTo>
                      <a:pt x="57" y="200"/>
                    </a:lnTo>
                    <a:lnTo>
                      <a:pt x="71" y="193"/>
                    </a:lnTo>
                    <a:lnTo>
                      <a:pt x="78" y="193"/>
                    </a:lnTo>
                    <a:lnTo>
                      <a:pt x="85" y="200"/>
                    </a:lnTo>
                    <a:lnTo>
                      <a:pt x="85" y="200"/>
                    </a:lnTo>
                    <a:lnTo>
                      <a:pt x="92" y="213"/>
                    </a:lnTo>
                    <a:lnTo>
                      <a:pt x="114" y="233"/>
                    </a:lnTo>
                    <a:lnTo>
                      <a:pt x="156" y="253"/>
                    </a:lnTo>
                    <a:lnTo>
                      <a:pt x="206" y="266"/>
                    </a:lnTo>
                    <a:lnTo>
                      <a:pt x="263" y="266"/>
                    </a:lnTo>
                    <a:lnTo>
                      <a:pt x="263" y="266"/>
                    </a:lnTo>
                    <a:lnTo>
                      <a:pt x="299" y="260"/>
                    </a:lnTo>
                    <a:lnTo>
                      <a:pt x="327" y="253"/>
                    </a:lnTo>
                    <a:lnTo>
                      <a:pt x="356" y="240"/>
                    </a:lnTo>
                    <a:lnTo>
                      <a:pt x="384" y="220"/>
                    </a:lnTo>
                    <a:lnTo>
                      <a:pt x="398" y="200"/>
                    </a:lnTo>
                    <a:lnTo>
                      <a:pt x="413" y="173"/>
                    </a:lnTo>
                    <a:lnTo>
                      <a:pt x="420" y="147"/>
                    </a:lnTo>
                    <a:lnTo>
                      <a:pt x="420" y="127"/>
                    </a:lnTo>
                    <a:lnTo>
                      <a:pt x="420" y="127"/>
                    </a:lnTo>
                    <a:lnTo>
                      <a:pt x="413" y="100"/>
                    </a:lnTo>
                    <a:lnTo>
                      <a:pt x="398" y="74"/>
                    </a:lnTo>
                    <a:lnTo>
                      <a:pt x="384" y="54"/>
                    </a:lnTo>
                    <a:lnTo>
                      <a:pt x="356" y="40"/>
                    </a:lnTo>
                    <a:lnTo>
                      <a:pt x="334" y="27"/>
                    </a:lnTo>
                    <a:lnTo>
                      <a:pt x="299" y="20"/>
                    </a:lnTo>
                    <a:lnTo>
                      <a:pt x="263" y="14"/>
                    </a:lnTo>
                    <a:lnTo>
                      <a:pt x="228" y="14"/>
                    </a:lnTo>
                    <a:lnTo>
                      <a:pt x="228" y="14"/>
                    </a:lnTo>
                    <a:lnTo>
                      <a:pt x="178" y="27"/>
                    </a:lnTo>
                    <a:lnTo>
                      <a:pt x="128" y="54"/>
                    </a:lnTo>
                    <a:lnTo>
                      <a:pt x="92" y="87"/>
                    </a:lnTo>
                    <a:lnTo>
                      <a:pt x="71" y="120"/>
                    </a:lnTo>
                    <a:lnTo>
                      <a:pt x="71" y="120"/>
                    </a:lnTo>
                    <a:lnTo>
                      <a:pt x="57" y="113"/>
                    </a:lnTo>
                    <a:lnTo>
                      <a:pt x="57" y="113"/>
                    </a:lnTo>
                    <a:lnTo>
                      <a:pt x="71" y="94"/>
                    </a:lnTo>
                    <a:lnTo>
                      <a:pt x="85" y="74"/>
                    </a:lnTo>
                    <a:lnTo>
                      <a:pt x="121" y="40"/>
                    </a:lnTo>
                    <a:lnTo>
                      <a:pt x="171" y="14"/>
                    </a:lnTo>
                    <a:lnTo>
                      <a:pt x="228" y="0"/>
                    </a:lnTo>
                    <a:lnTo>
                      <a:pt x="228" y="0"/>
                    </a:lnTo>
                    <a:lnTo>
                      <a:pt x="270" y="0"/>
                    </a:lnTo>
                    <a:lnTo>
                      <a:pt x="306" y="0"/>
                    </a:lnTo>
                    <a:lnTo>
                      <a:pt x="341" y="14"/>
                    </a:lnTo>
                    <a:lnTo>
                      <a:pt x="370" y="27"/>
                    </a:lnTo>
                    <a:lnTo>
                      <a:pt x="398" y="47"/>
                    </a:lnTo>
                    <a:lnTo>
                      <a:pt x="420" y="67"/>
                    </a:lnTo>
                    <a:lnTo>
                      <a:pt x="434" y="94"/>
                    </a:lnTo>
                    <a:lnTo>
                      <a:pt x="441" y="120"/>
                    </a:lnTo>
                    <a:lnTo>
                      <a:pt x="441" y="120"/>
                    </a:lnTo>
                    <a:lnTo>
                      <a:pt x="441" y="153"/>
                    </a:lnTo>
                    <a:lnTo>
                      <a:pt x="434" y="180"/>
                    </a:lnTo>
                    <a:lnTo>
                      <a:pt x="413" y="207"/>
                    </a:lnTo>
                    <a:lnTo>
                      <a:pt x="398" y="227"/>
                    </a:lnTo>
                    <a:lnTo>
                      <a:pt x="370" y="246"/>
                    </a:lnTo>
                    <a:lnTo>
                      <a:pt x="334" y="266"/>
                    </a:lnTo>
                    <a:lnTo>
                      <a:pt x="299" y="280"/>
                    </a:lnTo>
                    <a:lnTo>
                      <a:pt x="263" y="286"/>
                    </a:lnTo>
                    <a:lnTo>
                      <a:pt x="263" y="286"/>
                    </a:lnTo>
                    <a:lnTo>
                      <a:pt x="206" y="286"/>
                    </a:lnTo>
                    <a:lnTo>
                      <a:pt x="149" y="273"/>
                    </a:lnTo>
                    <a:lnTo>
                      <a:pt x="107" y="246"/>
                    </a:lnTo>
                    <a:lnTo>
                      <a:pt x="85" y="233"/>
                    </a:lnTo>
                    <a:lnTo>
                      <a:pt x="71" y="213"/>
                    </a:lnTo>
                    <a:lnTo>
                      <a:pt x="71" y="213"/>
                    </a:lnTo>
                    <a:lnTo>
                      <a:pt x="57" y="213"/>
                    </a:lnTo>
                    <a:lnTo>
                      <a:pt x="57" y="213"/>
                    </a:lnTo>
                    <a:lnTo>
                      <a:pt x="35" y="213"/>
                    </a:lnTo>
                    <a:lnTo>
                      <a:pt x="21" y="207"/>
                    </a:lnTo>
                    <a:lnTo>
                      <a:pt x="7" y="193"/>
                    </a:lnTo>
                    <a:lnTo>
                      <a:pt x="0" y="180"/>
                    </a:lnTo>
                    <a:lnTo>
                      <a:pt x="0" y="180"/>
                    </a:lnTo>
                    <a:lnTo>
                      <a:pt x="0" y="167"/>
                    </a:lnTo>
                    <a:lnTo>
                      <a:pt x="14" y="153"/>
                    </a:lnTo>
                    <a:lnTo>
                      <a:pt x="28" y="140"/>
                    </a:lnTo>
                    <a:lnTo>
                      <a:pt x="50" y="140"/>
                    </a:lnTo>
                    <a:lnTo>
                      <a:pt x="50" y="1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81"/>
              <p:cNvSpPr>
                <a:spLocks/>
              </p:cNvSpPr>
              <p:nvPr/>
            </p:nvSpPr>
            <p:spPr bwMode="auto">
              <a:xfrm>
                <a:off x="3997" y="2630"/>
                <a:ext cx="28" cy="27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7" y="27"/>
                  </a:cxn>
                  <a:cxn ang="0">
                    <a:pos x="14" y="27"/>
                  </a:cxn>
                  <a:cxn ang="0">
                    <a:pos x="14" y="27"/>
                  </a:cxn>
                  <a:cxn ang="0">
                    <a:pos x="21" y="20"/>
                  </a:cxn>
                  <a:cxn ang="0">
                    <a:pos x="28" y="13"/>
                  </a:cxn>
                  <a:cxn ang="0">
                    <a:pos x="28" y="13"/>
                  </a:cxn>
                  <a:cxn ang="0">
                    <a:pos x="21" y="7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0" y="7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28" h="27">
                    <a:moveTo>
                      <a:pt x="0" y="13"/>
                    </a:moveTo>
                    <a:lnTo>
                      <a:pt x="0" y="13"/>
                    </a:lnTo>
                    <a:lnTo>
                      <a:pt x="7" y="27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21" y="20"/>
                    </a:lnTo>
                    <a:lnTo>
                      <a:pt x="28" y="13"/>
                    </a:lnTo>
                    <a:lnTo>
                      <a:pt x="28" y="13"/>
                    </a:lnTo>
                    <a:lnTo>
                      <a:pt x="21" y="7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82"/>
              <p:cNvSpPr>
                <a:spLocks/>
              </p:cNvSpPr>
              <p:nvPr/>
            </p:nvSpPr>
            <p:spPr bwMode="auto">
              <a:xfrm>
                <a:off x="4161" y="2597"/>
                <a:ext cx="21" cy="20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0" y="20"/>
                  </a:cxn>
                  <a:cxn ang="0">
                    <a:pos x="14" y="20"/>
                  </a:cxn>
                  <a:cxn ang="0">
                    <a:pos x="14" y="20"/>
                  </a:cxn>
                  <a:cxn ang="0">
                    <a:pos x="21" y="20"/>
                  </a:cxn>
                  <a:cxn ang="0">
                    <a:pos x="21" y="7"/>
                  </a:cxn>
                  <a:cxn ang="0">
                    <a:pos x="21" y="7"/>
                  </a:cxn>
                  <a:cxn ang="0">
                    <a:pos x="21" y="0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21" h="20">
                    <a:moveTo>
                      <a:pt x="0" y="13"/>
                    </a:moveTo>
                    <a:lnTo>
                      <a:pt x="0" y="13"/>
                    </a:lnTo>
                    <a:lnTo>
                      <a:pt x="0" y="20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21" y="20"/>
                    </a:lnTo>
                    <a:lnTo>
                      <a:pt x="21" y="7"/>
                    </a:lnTo>
                    <a:lnTo>
                      <a:pt x="21" y="7"/>
                    </a:lnTo>
                    <a:lnTo>
                      <a:pt x="21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83"/>
              <p:cNvSpPr>
                <a:spLocks/>
              </p:cNvSpPr>
              <p:nvPr/>
            </p:nvSpPr>
            <p:spPr bwMode="auto">
              <a:xfrm>
                <a:off x="4118" y="2643"/>
                <a:ext cx="50" cy="27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7" y="27"/>
                  </a:cxn>
                  <a:cxn ang="0">
                    <a:pos x="14" y="27"/>
                  </a:cxn>
                  <a:cxn ang="0">
                    <a:pos x="50" y="27"/>
                  </a:cxn>
                  <a:cxn ang="0">
                    <a:pos x="50" y="27"/>
                  </a:cxn>
                  <a:cxn ang="0">
                    <a:pos x="50" y="20"/>
                  </a:cxn>
                  <a:cxn ang="0">
                    <a:pos x="50" y="14"/>
                  </a:cxn>
                  <a:cxn ang="0">
                    <a:pos x="50" y="7"/>
                  </a:cxn>
                  <a:cxn ang="0">
                    <a:pos x="50" y="0"/>
                  </a:cxn>
                  <a:cxn ang="0">
                    <a:pos x="14" y="7"/>
                  </a:cxn>
                  <a:cxn ang="0">
                    <a:pos x="14" y="7"/>
                  </a:cxn>
                  <a:cxn ang="0">
                    <a:pos x="0" y="7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50" h="27">
                    <a:moveTo>
                      <a:pt x="0" y="20"/>
                    </a:moveTo>
                    <a:lnTo>
                      <a:pt x="0" y="20"/>
                    </a:lnTo>
                    <a:lnTo>
                      <a:pt x="7" y="27"/>
                    </a:lnTo>
                    <a:lnTo>
                      <a:pt x="14" y="27"/>
                    </a:lnTo>
                    <a:lnTo>
                      <a:pt x="50" y="27"/>
                    </a:lnTo>
                    <a:lnTo>
                      <a:pt x="50" y="27"/>
                    </a:lnTo>
                    <a:lnTo>
                      <a:pt x="50" y="20"/>
                    </a:lnTo>
                    <a:lnTo>
                      <a:pt x="50" y="14"/>
                    </a:lnTo>
                    <a:lnTo>
                      <a:pt x="50" y="7"/>
                    </a:lnTo>
                    <a:lnTo>
                      <a:pt x="50" y="0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0" y="7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84"/>
              <p:cNvSpPr>
                <a:spLocks/>
              </p:cNvSpPr>
              <p:nvPr/>
            </p:nvSpPr>
            <p:spPr bwMode="auto">
              <a:xfrm>
                <a:off x="4025" y="2703"/>
                <a:ext cx="107" cy="2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8" y="7"/>
                  </a:cxn>
                  <a:cxn ang="0">
                    <a:pos x="29" y="20"/>
                  </a:cxn>
                  <a:cxn ang="0">
                    <a:pos x="57" y="27"/>
                  </a:cxn>
                  <a:cxn ang="0">
                    <a:pos x="100" y="20"/>
                  </a:cxn>
                  <a:cxn ang="0">
                    <a:pos x="100" y="20"/>
                  </a:cxn>
                  <a:cxn ang="0">
                    <a:pos x="107" y="14"/>
                  </a:cxn>
                  <a:cxn ang="0">
                    <a:pos x="107" y="14"/>
                  </a:cxn>
                  <a:cxn ang="0">
                    <a:pos x="100" y="7"/>
                  </a:cxn>
                  <a:cxn ang="0">
                    <a:pos x="100" y="7"/>
                  </a:cxn>
                  <a:cxn ang="0">
                    <a:pos x="57" y="14"/>
                  </a:cxn>
                  <a:cxn ang="0">
                    <a:pos x="29" y="14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07" h="27">
                    <a:moveTo>
                      <a:pt x="0" y="0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8" y="7"/>
                    </a:lnTo>
                    <a:lnTo>
                      <a:pt x="29" y="20"/>
                    </a:lnTo>
                    <a:lnTo>
                      <a:pt x="57" y="27"/>
                    </a:lnTo>
                    <a:lnTo>
                      <a:pt x="100" y="20"/>
                    </a:lnTo>
                    <a:lnTo>
                      <a:pt x="100" y="20"/>
                    </a:lnTo>
                    <a:lnTo>
                      <a:pt x="107" y="14"/>
                    </a:lnTo>
                    <a:lnTo>
                      <a:pt x="107" y="14"/>
                    </a:lnTo>
                    <a:lnTo>
                      <a:pt x="100" y="7"/>
                    </a:lnTo>
                    <a:lnTo>
                      <a:pt x="100" y="7"/>
                    </a:lnTo>
                    <a:lnTo>
                      <a:pt x="57" y="14"/>
                    </a:lnTo>
                    <a:lnTo>
                      <a:pt x="29" y="14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85"/>
              <p:cNvSpPr>
                <a:spLocks/>
              </p:cNvSpPr>
              <p:nvPr/>
            </p:nvSpPr>
            <p:spPr bwMode="auto">
              <a:xfrm>
                <a:off x="2189" y="2896"/>
                <a:ext cx="107" cy="2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7" y="13"/>
                  </a:cxn>
                  <a:cxn ang="0">
                    <a:pos x="29" y="20"/>
                  </a:cxn>
                  <a:cxn ang="0">
                    <a:pos x="64" y="27"/>
                  </a:cxn>
                  <a:cxn ang="0">
                    <a:pos x="100" y="20"/>
                  </a:cxn>
                  <a:cxn ang="0">
                    <a:pos x="100" y="20"/>
                  </a:cxn>
                  <a:cxn ang="0">
                    <a:pos x="107" y="13"/>
                  </a:cxn>
                  <a:cxn ang="0">
                    <a:pos x="107" y="13"/>
                  </a:cxn>
                  <a:cxn ang="0">
                    <a:pos x="100" y="13"/>
                  </a:cxn>
                  <a:cxn ang="0">
                    <a:pos x="100" y="13"/>
                  </a:cxn>
                  <a:cxn ang="0">
                    <a:pos x="64" y="20"/>
                  </a:cxn>
                  <a:cxn ang="0">
                    <a:pos x="29" y="13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07" h="27">
                    <a:moveTo>
                      <a:pt x="0" y="0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7" y="13"/>
                    </a:lnTo>
                    <a:lnTo>
                      <a:pt x="29" y="20"/>
                    </a:lnTo>
                    <a:lnTo>
                      <a:pt x="64" y="27"/>
                    </a:lnTo>
                    <a:lnTo>
                      <a:pt x="100" y="20"/>
                    </a:lnTo>
                    <a:lnTo>
                      <a:pt x="100" y="20"/>
                    </a:lnTo>
                    <a:lnTo>
                      <a:pt x="107" y="13"/>
                    </a:lnTo>
                    <a:lnTo>
                      <a:pt x="107" y="13"/>
                    </a:lnTo>
                    <a:lnTo>
                      <a:pt x="100" y="13"/>
                    </a:lnTo>
                    <a:lnTo>
                      <a:pt x="100" y="13"/>
                    </a:lnTo>
                    <a:lnTo>
                      <a:pt x="64" y="20"/>
                    </a:lnTo>
                    <a:lnTo>
                      <a:pt x="29" y="13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86"/>
              <p:cNvSpPr>
                <a:spLocks/>
              </p:cNvSpPr>
              <p:nvPr/>
            </p:nvSpPr>
            <p:spPr bwMode="auto">
              <a:xfrm>
                <a:off x="3805" y="2424"/>
                <a:ext cx="491" cy="266"/>
              </a:xfrm>
              <a:custGeom>
                <a:avLst/>
                <a:gdLst/>
                <a:ahLst/>
                <a:cxnLst>
                  <a:cxn ang="0">
                    <a:pos x="85" y="40"/>
                  </a:cxn>
                  <a:cxn ang="0">
                    <a:pos x="92" y="60"/>
                  </a:cxn>
                  <a:cxn ang="0">
                    <a:pos x="21" y="80"/>
                  </a:cxn>
                  <a:cxn ang="0">
                    <a:pos x="0" y="100"/>
                  </a:cxn>
                  <a:cxn ang="0">
                    <a:pos x="35" y="106"/>
                  </a:cxn>
                  <a:cxn ang="0">
                    <a:pos x="21" y="126"/>
                  </a:cxn>
                  <a:cxn ang="0">
                    <a:pos x="14" y="173"/>
                  </a:cxn>
                  <a:cxn ang="0">
                    <a:pos x="21" y="193"/>
                  </a:cxn>
                  <a:cxn ang="0">
                    <a:pos x="35" y="226"/>
                  </a:cxn>
                  <a:cxn ang="0">
                    <a:pos x="57" y="239"/>
                  </a:cxn>
                  <a:cxn ang="0">
                    <a:pos x="92" y="266"/>
                  </a:cxn>
                  <a:cxn ang="0">
                    <a:pos x="128" y="246"/>
                  </a:cxn>
                  <a:cxn ang="0">
                    <a:pos x="135" y="233"/>
                  </a:cxn>
                  <a:cxn ang="0">
                    <a:pos x="156" y="213"/>
                  </a:cxn>
                  <a:cxn ang="0">
                    <a:pos x="163" y="206"/>
                  </a:cxn>
                  <a:cxn ang="0">
                    <a:pos x="171" y="193"/>
                  </a:cxn>
                  <a:cxn ang="0">
                    <a:pos x="192" y="173"/>
                  </a:cxn>
                  <a:cxn ang="0">
                    <a:pos x="235" y="173"/>
                  </a:cxn>
                  <a:cxn ang="0">
                    <a:pos x="299" y="186"/>
                  </a:cxn>
                  <a:cxn ang="0">
                    <a:pos x="306" y="180"/>
                  </a:cxn>
                  <a:cxn ang="0">
                    <a:pos x="284" y="146"/>
                  </a:cxn>
                  <a:cxn ang="0">
                    <a:pos x="349" y="160"/>
                  </a:cxn>
                  <a:cxn ang="0">
                    <a:pos x="398" y="173"/>
                  </a:cxn>
                  <a:cxn ang="0">
                    <a:pos x="384" y="160"/>
                  </a:cxn>
                  <a:cxn ang="0">
                    <a:pos x="377" y="140"/>
                  </a:cxn>
                  <a:cxn ang="0">
                    <a:pos x="420" y="166"/>
                  </a:cxn>
                  <a:cxn ang="0">
                    <a:pos x="455" y="213"/>
                  </a:cxn>
                  <a:cxn ang="0">
                    <a:pos x="455" y="186"/>
                  </a:cxn>
                  <a:cxn ang="0">
                    <a:pos x="448" y="160"/>
                  </a:cxn>
                  <a:cxn ang="0">
                    <a:pos x="448" y="153"/>
                  </a:cxn>
                  <a:cxn ang="0">
                    <a:pos x="477" y="166"/>
                  </a:cxn>
                  <a:cxn ang="0">
                    <a:pos x="484" y="160"/>
                  </a:cxn>
                  <a:cxn ang="0">
                    <a:pos x="477" y="140"/>
                  </a:cxn>
                  <a:cxn ang="0">
                    <a:pos x="434" y="106"/>
                  </a:cxn>
                  <a:cxn ang="0">
                    <a:pos x="420" y="93"/>
                  </a:cxn>
                  <a:cxn ang="0">
                    <a:pos x="477" y="106"/>
                  </a:cxn>
                  <a:cxn ang="0">
                    <a:pos x="470" y="93"/>
                  </a:cxn>
                  <a:cxn ang="0">
                    <a:pos x="420" y="53"/>
                  </a:cxn>
                  <a:cxn ang="0">
                    <a:pos x="363" y="40"/>
                  </a:cxn>
                  <a:cxn ang="0">
                    <a:pos x="405" y="33"/>
                  </a:cxn>
                  <a:cxn ang="0">
                    <a:pos x="405" y="20"/>
                  </a:cxn>
                  <a:cxn ang="0">
                    <a:pos x="370" y="13"/>
                  </a:cxn>
                  <a:cxn ang="0">
                    <a:pos x="292" y="13"/>
                  </a:cxn>
                  <a:cxn ang="0">
                    <a:pos x="306" y="7"/>
                  </a:cxn>
                  <a:cxn ang="0">
                    <a:pos x="277" y="0"/>
                  </a:cxn>
                  <a:cxn ang="0">
                    <a:pos x="178" y="20"/>
                  </a:cxn>
                  <a:cxn ang="0">
                    <a:pos x="135" y="47"/>
                  </a:cxn>
                  <a:cxn ang="0">
                    <a:pos x="99" y="33"/>
                  </a:cxn>
                  <a:cxn ang="0">
                    <a:pos x="85" y="40"/>
                  </a:cxn>
                </a:cxnLst>
                <a:rect l="0" t="0" r="r" b="b"/>
                <a:pathLst>
                  <a:path w="491" h="266">
                    <a:moveTo>
                      <a:pt x="85" y="40"/>
                    </a:moveTo>
                    <a:lnTo>
                      <a:pt x="85" y="40"/>
                    </a:lnTo>
                    <a:lnTo>
                      <a:pt x="92" y="60"/>
                    </a:lnTo>
                    <a:lnTo>
                      <a:pt x="92" y="60"/>
                    </a:lnTo>
                    <a:lnTo>
                      <a:pt x="50" y="73"/>
                    </a:lnTo>
                    <a:lnTo>
                      <a:pt x="21" y="80"/>
                    </a:lnTo>
                    <a:lnTo>
                      <a:pt x="0" y="93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5" y="106"/>
                    </a:lnTo>
                    <a:lnTo>
                      <a:pt x="35" y="106"/>
                    </a:lnTo>
                    <a:lnTo>
                      <a:pt x="21" y="126"/>
                    </a:lnTo>
                    <a:lnTo>
                      <a:pt x="14" y="146"/>
                    </a:lnTo>
                    <a:lnTo>
                      <a:pt x="14" y="173"/>
                    </a:lnTo>
                    <a:lnTo>
                      <a:pt x="21" y="193"/>
                    </a:lnTo>
                    <a:lnTo>
                      <a:pt x="21" y="193"/>
                    </a:lnTo>
                    <a:lnTo>
                      <a:pt x="35" y="226"/>
                    </a:lnTo>
                    <a:lnTo>
                      <a:pt x="35" y="226"/>
                    </a:lnTo>
                    <a:lnTo>
                      <a:pt x="57" y="239"/>
                    </a:lnTo>
                    <a:lnTo>
                      <a:pt x="57" y="239"/>
                    </a:lnTo>
                    <a:lnTo>
                      <a:pt x="92" y="259"/>
                    </a:lnTo>
                    <a:lnTo>
                      <a:pt x="92" y="266"/>
                    </a:lnTo>
                    <a:lnTo>
                      <a:pt x="128" y="253"/>
                    </a:lnTo>
                    <a:lnTo>
                      <a:pt x="128" y="246"/>
                    </a:lnTo>
                    <a:lnTo>
                      <a:pt x="128" y="246"/>
                    </a:lnTo>
                    <a:lnTo>
                      <a:pt x="135" y="233"/>
                    </a:lnTo>
                    <a:lnTo>
                      <a:pt x="149" y="219"/>
                    </a:lnTo>
                    <a:lnTo>
                      <a:pt x="156" y="213"/>
                    </a:lnTo>
                    <a:lnTo>
                      <a:pt x="156" y="213"/>
                    </a:lnTo>
                    <a:lnTo>
                      <a:pt x="163" y="206"/>
                    </a:lnTo>
                    <a:lnTo>
                      <a:pt x="171" y="193"/>
                    </a:lnTo>
                    <a:lnTo>
                      <a:pt x="171" y="193"/>
                    </a:lnTo>
                    <a:lnTo>
                      <a:pt x="178" y="180"/>
                    </a:lnTo>
                    <a:lnTo>
                      <a:pt x="192" y="173"/>
                    </a:lnTo>
                    <a:lnTo>
                      <a:pt x="192" y="173"/>
                    </a:lnTo>
                    <a:lnTo>
                      <a:pt x="235" y="173"/>
                    </a:lnTo>
                    <a:lnTo>
                      <a:pt x="263" y="173"/>
                    </a:lnTo>
                    <a:lnTo>
                      <a:pt x="299" y="186"/>
                    </a:lnTo>
                    <a:lnTo>
                      <a:pt x="313" y="199"/>
                    </a:lnTo>
                    <a:lnTo>
                      <a:pt x="306" y="180"/>
                    </a:lnTo>
                    <a:lnTo>
                      <a:pt x="306" y="180"/>
                    </a:lnTo>
                    <a:lnTo>
                      <a:pt x="284" y="146"/>
                    </a:lnTo>
                    <a:lnTo>
                      <a:pt x="284" y="146"/>
                    </a:lnTo>
                    <a:lnTo>
                      <a:pt x="349" y="160"/>
                    </a:lnTo>
                    <a:lnTo>
                      <a:pt x="377" y="166"/>
                    </a:lnTo>
                    <a:lnTo>
                      <a:pt x="398" y="173"/>
                    </a:lnTo>
                    <a:lnTo>
                      <a:pt x="384" y="160"/>
                    </a:lnTo>
                    <a:lnTo>
                      <a:pt x="384" y="160"/>
                    </a:lnTo>
                    <a:lnTo>
                      <a:pt x="377" y="140"/>
                    </a:lnTo>
                    <a:lnTo>
                      <a:pt x="377" y="140"/>
                    </a:lnTo>
                    <a:lnTo>
                      <a:pt x="405" y="153"/>
                    </a:lnTo>
                    <a:lnTo>
                      <a:pt x="420" y="166"/>
                    </a:lnTo>
                    <a:lnTo>
                      <a:pt x="441" y="193"/>
                    </a:lnTo>
                    <a:lnTo>
                      <a:pt x="455" y="213"/>
                    </a:lnTo>
                    <a:lnTo>
                      <a:pt x="455" y="186"/>
                    </a:lnTo>
                    <a:lnTo>
                      <a:pt x="455" y="186"/>
                    </a:lnTo>
                    <a:lnTo>
                      <a:pt x="448" y="160"/>
                    </a:lnTo>
                    <a:lnTo>
                      <a:pt x="448" y="160"/>
                    </a:lnTo>
                    <a:lnTo>
                      <a:pt x="448" y="153"/>
                    </a:lnTo>
                    <a:lnTo>
                      <a:pt x="448" y="153"/>
                    </a:lnTo>
                    <a:lnTo>
                      <a:pt x="470" y="166"/>
                    </a:lnTo>
                    <a:lnTo>
                      <a:pt x="477" y="166"/>
                    </a:lnTo>
                    <a:lnTo>
                      <a:pt x="491" y="180"/>
                    </a:lnTo>
                    <a:lnTo>
                      <a:pt x="484" y="160"/>
                    </a:lnTo>
                    <a:lnTo>
                      <a:pt x="484" y="160"/>
                    </a:lnTo>
                    <a:lnTo>
                      <a:pt x="477" y="140"/>
                    </a:lnTo>
                    <a:lnTo>
                      <a:pt x="455" y="120"/>
                    </a:lnTo>
                    <a:lnTo>
                      <a:pt x="434" y="106"/>
                    </a:lnTo>
                    <a:lnTo>
                      <a:pt x="420" y="93"/>
                    </a:lnTo>
                    <a:lnTo>
                      <a:pt x="420" y="93"/>
                    </a:lnTo>
                    <a:lnTo>
                      <a:pt x="462" y="100"/>
                    </a:lnTo>
                    <a:lnTo>
                      <a:pt x="477" y="106"/>
                    </a:lnTo>
                    <a:lnTo>
                      <a:pt x="470" y="93"/>
                    </a:lnTo>
                    <a:lnTo>
                      <a:pt x="470" y="93"/>
                    </a:lnTo>
                    <a:lnTo>
                      <a:pt x="441" y="66"/>
                    </a:lnTo>
                    <a:lnTo>
                      <a:pt x="420" y="53"/>
                    </a:lnTo>
                    <a:lnTo>
                      <a:pt x="391" y="47"/>
                    </a:lnTo>
                    <a:lnTo>
                      <a:pt x="363" y="40"/>
                    </a:lnTo>
                    <a:lnTo>
                      <a:pt x="363" y="40"/>
                    </a:lnTo>
                    <a:lnTo>
                      <a:pt x="405" y="33"/>
                    </a:lnTo>
                    <a:lnTo>
                      <a:pt x="427" y="33"/>
                    </a:lnTo>
                    <a:lnTo>
                      <a:pt x="405" y="20"/>
                    </a:lnTo>
                    <a:lnTo>
                      <a:pt x="405" y="20"/>
                    </a:lnTo>
                    <a:lnTo>
                      <a:pt x="370" y="13"/>
                    </a:lnTo>
                    <a:lnTo>
                      <a:pt x="341" y="7"/>
                    </a:lnTo>
                    <a:lnTo>
                      <a:pt x="292" y="13"/>
                    </a:lnTo>
                    <a:lnTo>
                      <a:pt x="292" y="13"/>
                    </a:lnTo>
                    <a:lnTo>
                      <a:pt x="306" y="7"/>
                    </a:lnTo>
                    <a:lnTo>
                      <a:pt x="277" y="0"/>
                    </a:lnTo>
                    <a:lnTo>
                      <a:pt x="277" y="0"/>
                    </a:lnTo>
                    <a:lnTo>
                      <a:pt x="220" y="7"/>
                    </a:lnTo>
                    <a:lnTo>
                      <a:pt x="178" y="20"/>
                    </a:lnTo>
                    <a:lnTo>
                      <a:pt x="149" y="33"/>
                    </a:lnTo>
                    <a:lnTo>
                      <a:pt x="135" y="47"/>
                    </a:lnTo>
                    <a:lnTo>
                      <a:pt x="135" y="47"/>
                    </a:lnTo>
                    <a:lnTo>
                      <a:pt x="99" y="33"/>
                    </a:lnTo>
                    <a:lnTo>
                      <a:pt x="71" y="27"/>
                    </a:lnTo>
                    <a:lnTo>
                      <a:pt x="85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7"/>
              <p:cNvSpPr>
                <a:spLocks/>
              </p:cNvSpPr>
              <p:nvPr/>
            </p:nvSpPr>
            <p:spPr bwMode="auto">
              <a:xfrm>
                <a:off x="3826" y="2437"/>
                <a:ext cx="449" cy="240"/>
              </a:xfrm>
              <a:custGeom>
                <a:avLst/>
                <a:gdLst/>
                <a:ahLst/>
                <a:cxnLst>
                  <a:cxn ang="0">
                    <a:pos x="86" y="53"/>
                  </a:cxn>
                  <a:cxn ang="0">
                    <a:pos x="78" y="34"/>
                  </a:cxn>
                  <a:cxn ang="0">
                    <a:pos x="114" y="47"/>
                  </a:cxn>
                  <a:cxn ang="0">
                    <a:pos x="121" y="47"/>
                  </a:cxn>
                  <a:cxn ang="0">
                    <a:pos x="185" y="14"/>
                  </a:cxn>
                  <a:cxn ang="0">
                    <a:pos x="228" y="0"/>
                  </a:cxn>
                  <a:cxn ang="0">
                    <a:pos x="214" y="20"/>
                  </a:cxn>
                  <a:cxn ang="0">
                    <a:pos x="214" y="27"/>
                  </a:cxn>
                  <a:cxn ang="0">
                    <a:pos x="256" y="14"/>
                  </a:cxn>
                  <a:cxn ang="0">
                    <a:pos x="328" y="7"/>
                  </a:cxn>
                  <a:cxn ang="0">
                    <a:pos x="356" y="14"/>
                  </a:cxn>
                  <a:cxn ang="0">
                    <a:pos x="306" y="34"/>
                  </a:cxn>
                  <a:cxn ang="0">
                    <a:pos x="299" y="40"/>
                  </a:cxn>
                  <a:cxn ang="0">
                    <a:pos x="384" y="53"/>
                  </a:cxn>
                  <a:cxn ang="0">
                    <a:pos x="420" y="73"/>
                  </a:cxn>
                  <a:cxn ang="0">
                    <a:pos x="392" y="73"/>
                  </a:cxn>
                  <a:cxn ang="0">
                    <a:pos x="349" y="87"/>
                  </a:cxn>
                  <a:cxn ang="0">
                    <a:pos x="363" y="87"/>
                  </a:cxn>
                  <a:cxn ang="0">
                    <a:pos x="420" y="113"/>
                  </a:cxn>
                  <a:cxn ang="0">
                    <a:pos x="449" y="133"/>
                  </a:cxn>
                  <a:cxn ang="0">
                    <a:pos x="406" y="127"/>
                  </a:cxn>
                  <a:cxn ang="0">
                    <a:pos x="406" y="140"/>
                  </a:cxn>
                  <a:cxn ang="0">
                    <a:pos x="413" y="153"/>
                  </a:cxn>
                  <a:cxn ang="0">
                    <a:pos x="363" y="120"/>
                  </a:cxn>
                  <a:cxn ang="0">
                    <a:pos x="328" y="113"/>
                  </a:cxn>
                  <a:cxn ang="0">
                    <a:pos x="335" y="127"/>
                  </a:cxn>
                  <a:cxn ang="0">
                    <a:pos x="342" y="140"/>
                  </a:cxn>
                  <a:cxn ang="0">
                    <a:pos x="249" y="120"/>
                  </a:cxn>
                  <a:cxn ang="0">
                    <a:pos x="242" y="133"/>
                  </a:cxn>
                  <a:cxn ang="0">
                    <a:pos x="263" y="153"/>
                  </a:cxn>
                  <a:cxn ang="0">
                    <a:pos x="221" y="147"/>
                  </a:cxn>
                  <a:cxn ang="0">
                    <a:pos x="164" y="153"/>
                  </a:cxn>
                  <a:cxn ang="0">
                    <a:pos x="150" y="160"/>
                  </a:cxn>
                  <a:cxn ang="0">
                    <a:pos x="135" y="180"/>
                  </a:cxn>
                  <a:cxn ang="0">
                    <a:pos x="135" y="186"/>
                  </a:cxn>
                  <a:cxn ang="0">
                    <a:pos x="121" y="200"/>
                  </a:cxn>
                  <a:cxn ang="0">
                    <a:pos x="100" y="213"/>
                  </a:cxn>
                  <a:cxn ang="0">
                    <a:pos x="93" y="233"/>
                  </a:cxn>
                  <a:cxn ang="0">
                    <a:pos x="78" y="240"/>
                  </a:cxn>
                  <a:cxn ang="0">
                    <a:pos x="43" y="213"/>
                  </a:cxn>
                  <a:cxn ang="0">
                    <a:pos x="22" y="206"/>
                  </a:cxn>
                  <a:cxn ang="0">
                    <a:pos x="7" y="173"/>
                  </a:cxn>
                  <a:cxn ang="0">
                    <a:pos x="7" y="133"/>
                  </a:cxn>
                  <a:cxn ang="0">
                    <a:pos x="36" y="93"/>
                  </a:cxn>
                  <a:cxn ang="0">
                    <a:pos x="43" y="80"/>
                  </a:cxn>
                  <a:cxn ang="0">
                    <a:pos x="0" y="80"/>
                  </a:cxn>
                  <a:cxn ang="0">
                    <a:pos x="86" y="60"/>
                  </a:cxn>
                  <a:cxn ang="0">
                    <a:pos x="86" y="53"/>
                  </a:cxn>
                </a:cxnLst>
                <a:rect l="0" t="0" r="r" b="b"/>
                <a:pathLst>
                  <a:path w="449" h="240">
                    <a:moveTo>
                      <a:pt x="86" y="53"/>
                    </a:moveTo>
                    <a:lnTo>
                      <a:pt x="86" y="53"/>
                    </a:lnTo>
                    <a:lnTo>
                      <a:pt x="78" y="34"/>
                    </a:lnTo>
                    <a:lnTo>
                      <a:pt x="78" y="34"/>
                    </a:lnTo>
                    <a:lnTo>
                      <a:pt x="107" y="47"/>
                    </a:lnTo>
                    <a:lnTo>
                      <a:pt x="114" y="47"/>
                    </a:lnTo>
                    <a:lnTo>
                      <a:pt x="121" y="47"/>
                    </a:lnTo>
                    <a:lnTo>
                      <a:pt x="121" y="47"/>
                    </a:lnTo>
                    <a:lnTo>
                      <a:pt x="150" y="27"/>
                    </a:lnTo>
                    <a:lnTo>
                      <a:pt x="185" y="14"/>
                    </a:lnTo>
                    <a:lnTo>
                      <a:pt x="228" y="0"/>
                    </a:lnTo>
                    <a:lnTo>
                      <a:pt x="228" y="0"/>
                    </a:lnTo>
                    <a:lnTo>
                      <a:pt x="221" y="14"/>
                    </a:lnTo>
                    <a:lnTo>
                      <a:pt x="214" y="20"/>
                    </a:lnTo>
                    <a:lnTo>
                      <a:pt x="214" y="27"/>
                    </a:lnTo>
                    <a:lnTo>
                      <a:pt x="214" y="27"/>
                    </a:lnTo>
                    <a:lnTo>
                      <a:pt x="221" y="27"/>
                    </a:lnTo>
                    <a:lnTo>
                      <a:pt x="256" y="14"/>
                    </a:lnTo>
                    <a:lnTo>
                      <a:pt x="299" y="7"/>
                    </a:lnTo>
                    <a:lnTo>
                      <a:pt x="328" y="7"/>
                    </a:lnTo>
                    <a:lnTo>
                      <a:pt x="356" y="14"/>
                    </a:lnTo>
                    <a:lnTo>
                      <a:pt x="356" y="14"/>
                    </a:lnTo>
                    <a:lnTo>
                      <a:pt x="328" y="20"/>
                    </a:lnTo>
                    <a:lnTo>
                      <a:pt x="306" y="34"/>
                    </a:lnTo>
                    <a:lnTo>
                      <a:pt x="299" y="40"/>
                    </a:lnTo>
                    <a:lnTo>
                      <a:pt x="299" y="40"/>
                    </a:lnTo>
                    <a:lnTo>
                      <a:pt x="342" y="40"/>
                    </a:lnTo>
                    <a:lnTo>
                      <a:pt x="384" y="53"/>
                    </a:lnTo>
                    <a:lnTo>
                      <a:pt x="406" y="60"/>
                    </a:lnTo>
                    <a:lnTo>
                      <a:pt x="420" y="73"/>
                    </a:lnTo>
                    <a:lnTo>
                      <a:pt x="420" y="73"/>
                    </a:lnTo>
                    <a:lnTo>
                      <a:pt x="392" y="73"/>
                    </a:lnTo>
                    <a:lnTo>
                      <a:pt x="363" y="73"/>
                    </a:lnTo>
                    <a:lnTo>
                      <a:pt x="349" y="87"/>
                    </a:lnTo>
                    <a:lnTo>
                      <a:pt x="363" y="87"/>
                    </a:lnTo>
                    <a:lnTo>
                      <a:pt x="363" y="87"/>
                    </a:lnTo>
                    <a:lnTo>
                      <a:pt x="399" y="100"/>
                    </a:lnTo>
                    <a:lnTo>
                      <a:pt x="420" y="113"/>
                    </a:lnTo>
                    <a:lnTo>
                      <a:pt x="449" y="133"/>
                    </a:lnTo>
                    <a:lnTo>
                      <a:pt x="449" y="133"/>
                    </a:lnTo>
                    <a:lnTo>
                      <a:pt x="413" y="127"/>
                    </a:lnTo>
                    <a:lnTo>
                      <a:pt x="406" y="127"/>
                    </a:lnTo>
                    <a:lnTo>
                      <a:pt x="406" y="140"/>
                    </a:lnTo>
                    <a:lnTo>
                      <a:pt x="406" y="140"/>
                    </a:lnTo>
                    <a:lnTo>
                      <a:pt x="413" y="153"/>
                    </a:lnTo>
                    <a:lnTo>
                      <a:pt x="413" y="153"/>
                    </a:lnTo>
                    <a:lnTo>
                      <a:pt x="384" y="127"/>
                    </a:lnTo>
                    <a:lnTo>
                      <a:pt x="363" y="120"/>
                    </a:lnTo>
                    <a:lnTo>
                      <a:pt x="342" y="113"/>
                    </a:lnTo>
                    <a:lnTo>
                      <a:pt x="328" y="113"/>
                    </a:lnTo>
                    <a:lnTo>
                      <a:pt x="335" y="127"/>
                    </a:lnTo>
                    <a:lnTo>
                      <a:pt x="335" y="127"/>
                    </a:lnTo>
                    <a:lnTo>
                      <a:pt x="342" y="140"/>
                    </a:lnTo>
                    <a:lnTo>
                      <a:pt x="342" y="140"/>
                    </a:lnTo>
                    <a:lnTo>
                      <a:pt x="299" y="127"/>
                    </a:lnTo>
                    <a:lnTo>
                      <a:pt x="249" y="120"/>
                    </a:lnTo>
                    <a:lnTo>
                      <a:pt x="235" y="127"/>
                    </a:lnTo>
                    <a:lnTo>
                      <a:pt x="242" y="133"/>
                    </a:lnTo>
                    <a:lnTo>
                      <a:pt x="242" y="133"/>
                    </a:lnTo>
                    <a:lnTo>
                      <a:pt x="263" y="153"/>
                    </a:lnTo>
                    <a:lnTo>
                      <a:pt x="263" y="153"/>
                    </a:lnTo>
                    <a:lnTo>
                      <a:pt x="221" y="147"/>
                    </a:lnTo>
                    <a:lnTo>
                      <a:pt x="192" y="147"/>
                    </a:lnTo>
                    <a:lnTo>
                      <a:pt x="164" y="153"/>
                    </a:lnTo>
                    <a:lnTo>
                      <a:pt x="164" y="153"/>
                    </a:lnTo>
                    <a:lnTo>
                      <a:pt x="150" y="160"/>
                    </a:lnTo>
                    <a:lnTo>
                      <a:pt x="142" y="167"/>
                    </a:lnTo>
                    <a:lnTo>
                      <a:pt x="135" y="180"/>
                    </a:lnTo>
                    <a:lnTo>
                      <a:pt x="135" y="180"/>
                    </a:lnTo>
                    <a:lnTo>
                      <a:pt x="135" y="186"/>
                    </a:lnTo>
                    <a:lnTo>
                      <a:pt x="121" y="193"/>
                    </a:lnTo>
                    <a:lnTo>
                      <a:pt x="121" y="200"/>
                    </a:lnTo>
                    <a:lnTo>
                      <a:pt x="121" y="200"/>
                    </a:lnTo>
                    <a:lnTo>
                      <a:pt x="100" y="213"/>
                    </a:lnTo>
                    <a:lnTo>
                      <a:pt x="93" y="233"/>
                    </a:lnTo>
                    <a:lnTo>
                      <a:pt x="93" y="233"/>
                    </a:lnTo>
                    <a:lnTo>
                      <a:pt x="78" y="240"/>
                    </a:lnTo>
                    <a:lnTo>
                      <a:pt x="78" y="240"/>
                    </a:lnTo>
                    <a:lnTo>
                      <a:pt x="43" y="213"/>
                    </a:lnTo>
                    <a:lnTo>
                      <a:pt x="43" y="213"/>
                    </a:lnTo>
                    <a:lnTo>
                      <a:pt x="22" y="206"/>
                    </a:lnTo>
                    <a:lnTo>
                      <a:pt x="22" y="206"/>
                    </a:lnTo>
                    <a:lnTo>
                      <a:pt x="7" y="173"/>
                    </a:lnTo>
                    <a:lnTo>
                      <a:pt x="7" y="173"/>
                    </a:lnTo>
                    <a:lnTo>
                      <a:pt x="7" y="153"/>
                    </a:lnTo>
                    <a:lnTo>
                      <a:pt x="7" y="133"/>
                    </a:lnTo>
                    <a:lnTo>
                      <a:pt x="14" y="113"/>
                    </a:lnTo>
                    <a:lnTo>
                      <a:pt x="36" y="93"/>
                    </a:lnTo>
                    <a:lnTo>
                      <a:pt x="43" y="80"/>
                    </a:lnTo>
                    <a:lnTo>
                      <a:pt x="43" y="80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36" y="67"/>
                    </a:lnTo>
                    <a:lnTo>
                      <a:pt x="86" y="60"/>
                    </a:lnTo>
                    <a:lnTo>
                      <a:pt x="93" y="60"/>
                    </a:lnTo>
                    <a:lnTo>
                      <a:pt x="86" y="5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90"/>
              <p:cNvSpPr>
                <a:spLocks/>
              </p:cNvSpPr>
              <p:nvPr/>
            </p:nvSpPr>
            <p:spPr bwMode="auto">
              <a:xfrm>
                <a:off x="2638" y="2431"/>
                <a:ext cx="57" cy="59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1" y="0"/>
                  </a:cxn>
                  <a:cxn ang="0">
                    <a:pos x="7" y="6"/>
                  </a:cxn>
                  <a:cxn ang="0">
                    <a:pos x="0" y="20"/>
                  </a:cxn>
                  <a:cxn ang="0">
                    <a:pos x="0" y="26"/>
                  </a:cxn>
                  <a:cxn ang="0">
                    <a:pos x="0" y="40"/>
                  </a:cxn>
                  <a:cxn ang="0">
                    <a:pos x="0" y="40"/>
                  </a:cxn>
                  <a:cxn ang="0">
                    <a:pos x="7" y="46"/>
                  </a:cxn>
                  <a:cxn ang="0">
                    <a:pos x="14" y="53"/>
                  </a:cxn>
                  <a:cxn ang="0">
                    <a:pos x="28" y="59"/>
                  </a:cxn>
                  <a:cxn ang="0">
                    <a:pos x="42" y="53"/>
                  </a:cxn>
                  <a:cxn ang="0">
                    <a:pos x="42" y="53"/>
                  </a:cxn>
                  <a:cxn ang="0">
                    <a:pos x="49" y="46"/>
                  </a:cxn>
                  <a:cxn ang="0">
                    <a:pos x="57" y="40"/>
                  </a:cxn>
                  <a:cxn ang="0">
                    <a:pos x="57" y="26"/>
                  </a:cxn>
                  <a:cxn ang="0">
                    <a:pos x="57" y="20"/>
                  </a:cxn>
                  <a:cxn ang="0">
                    <a:pos x="57" y="20"/>
                  </a:cxn>
                  <a:cxn ang="0">
                    <a:pos x="49" y="6"/>
                  </a:cxn>
                  <a:cxn ang="0">
                    <a:pos x="42" y="0"/>
                  </a:cxn>
                  <a:cxn ang="0">
                    <a:pos x="28" y="0"/>
                  </a:cxn>
                  <a:cxn ang="0">
                    <a:pos x="21" y="0"/>
                  </a:cxn>
                  <a:cxn ang="0">
                    <a:pos x="21" y="0"/>
                  </a:cxn>
                </a:cxnLst>
                <a:rect l="0" t="0" r="r" b="b"/>
                <a:pathLst>
                  <a:path w="57" h="59">
                    <a:moveTo>
                      <a:pt x="21" y="0"/>
                    </a:moveTo>
                    <a:lnTo>
                      <a:pt x="21" y="0"/>
                    </a:lnTo>
                    <a:lnTo>
                      <a:pt x="7" y="6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7" y="46"/>
                    </a:lnTo>
                    <a:lnTo>
                      <a:pt x="14" y="53"/>
                    </a:lnTo>
                    <a:lnTo>
                      <a:pt x="28" y="59"/>
                    </a:lnTo>
                    <a:lnTo>
                      <a:pt x="42" y="53"/>
                    </a:lnTo>
                    <a:lnTo>
                      <a:pt x="42" y="53"/>
                    </a:lnTo>
                    <a:lnTo>
                      <a:pt x="49" y="46"/>
                    </a:lnTo>
                    <a:lnTo>
                      <a:pt x="57" y="40"/>
                    </a:lnTo>
                    <a:lnTo>
                      <a:pt x="57" y="26"/>
                    </a:lnTo>
                    <a:lnTo>
                      <a:pt x="57" y="20"/>
                    </a:lnTo>
                    <a:lnTo>
                      <a:pt x="57" y="20"/>
                    </a:lnTo>
                    <a:lnTo>
                      <a:pt x="49" y="6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91"/>
              <p:cNvSpPr>
                <a:spLocks/>
              </p:cNvSpPr>
              <p:nvPr/>
            </p:nvSpPr>
            <p:spPr bwMode="auto">
              <a:xfrm>
                <a:off x="2652" y="2444"/>
                <a:ext cx="28" cy="33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7" y="0"/>
                  </a:cxn>
                  <a:cxn ang="0">
                    <a:pos x="0" y="7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7" y="33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28" y="20"/>
                  </a:cxn>
                  <a:cxn ang="0">
                    <a:pos x="28" y="7"/>
                  </a:cxn>
                  <a:cxn ang="0">
                    <a:pos x="28" y="7"/>
                  </a:cxn>
                  <a:cxn ang="0">
                    <a:pos x="21" y="0"/>
                  </a:cxn>
                  <a:cxn ang="0">
                    <a:pos x="7" y="0"/>
                  </a:cxn>
                  <a:cxn ang="0">
                    <a:pos x="7" y="0"/>
                  </a:cxn>
                </a:cxnLst>
                <a:rect l="0" t="0" r="r" b="b"/>
                <a:pathLst>
                  <a:path w="28" h="33">
                    <a:moveTo>
                      <a:pt x="7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7" y="33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28" y="20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1" y="0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92"/>
              <p:cNvSpPr>
                <a:spLocks/>
              </p:cNvSpPr>
              <p:nvPr/>
            </p:nvSpPr>
            <p:spPr bwMode="auto">
              <a:xfrm>
                <a:off x="3520" y="2404"/>
                <a:ext cx="434" cy="50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3" y="0"/>
                  </a:cxn>
                  <a:cxn ang="0">
                    <a:pos x="43" y="0"/>
                  </a:cxn>
                  <a:cxn ang="0">
                    <a:pos x="64" y="73"/>
                  </a:cxn>
                  <a:cxn ang="0">
                    <a:pos x="93" y="133"/>
                  </a:cxn>
                  <a:cxn ang="0">
                    <a:pos x="121" y="186"/>
                  </a:cxn>
                  <a:cxn ang="0">
                    <a:pos x="157" y="239"/>
                  </a:cxn>
                  <a:cxn ang="0">
                    <a:pos x="221" y="319"/>
                  </a:cxn>
                  <a:cxn ang="0">
                    <a:pos x="278" y="372"/>
                  </a:cxn>
                  <a:cxn ang="0">
                    <a:pos x="335" y="419"/>
                  </a:cxn>
                  <a:cxn ang="0">
                    <a:pos x="384" y="446"/>
                  </a:cxn>
                  <a:cxn ang="0">
                    <a:pos x="434" y="465"/>
                  </a:cxn>
                  <a:cxn ang="0">
                    <a:pos x="434" y="505"/>
                  </a:cxn>
                  <a:cxn ang="0">
                    <a:pos x="434" y="505"/>
                  </a:cxn>
                  <a:cxn ang="0">
                    <a:pos x="384" y="485"/>
                  </a:cxn>
                  <a:cxn ang="0">
                    <a:pos x="328" y="459"/>
                  </a:cxn>
                  <a:cxn ang="0">
                    <a:pos x="263" y="412"/>
                  </a:cxn>
                  <a:cxn ang="0">
                    <a:pos x="199" y="352"/>
                  </a:cxn>
                  <a:cxn ang="0">
                    <a:pos x="164" y="313"/>
                  </a:cxn>
                  <a:cxn ang="0">
                    <a:pos x="128" y="266"/>
                  </a:cxn>
                  <a:cxn ang="0">
                    <a:pos x="93" y="213"/>
                  </a:cxn>
                  <a:cxn ang="0">
                    <a:pos x="57" y="160"/>
                  </a:cxn>
                  <a:cxn ang="0">
                    <a:pos x="29" y="93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434" h="505">
                    <a:moveTo>
                      <a:pt x="0" y="13"/>
                    </a:moveTo>
                    <a:lnTo>
                      <a:pt x="43" y="0"/>
                    </a:lnTo>
                    <a:lnTo>
                      <a:pt x="43" y="0"/>
                    </a:lnTo>
                    <a:lnTo>
                      <a:pt x="64" y="73"/>
                    </a:lnTo>
                    <a:lnTo>
                      <a:pt x="93" y="133"/>
                    </a:lnTo>
                    <a:lnTo>
                      <a:pt x="121" y="186"/>
                    </a:lnTo>
                    <a:lnTo>
                      <a:pt x="157" y="239"/>
                    </a:lnTo>
                    <a:lnTo>
                      <a:pt x="221" y="319"/>
                    </a:lnTo>
                    <a:lnTo>
                      <a:pt x="278" y="372"/>
                    </a:lnTo>
                    <a:lnTo>
                      <a:pt x="335" y="419"/>
                    </a:lnTo>
                    <a:lnTo>
                      <a:pt x="384" y="446"/>
                    </a:lnTo>
                    <a:lnTo>
                      <a:pt x="434" y="465"/>
                    </a:lnTo>
                    <a:lnTo>
                      <a:pt x="434" y="505"/>
                    </a:lnTo>
                    <a:lnTo>
                      <a:pt x="434" y="505"/>
                    </a:lnTo>
                    <a:lnTo>
                      <a:pt x="384" y="485"/>
                    </a:lnTo>
                    <a:lnTo>
                      <a:pt x="328" y="459"/>
                    </a:lnTo>
                    <a:lnTo>
                      <a:pt x="263" y="412"/>
                    </a:lnTo>
                    <a:lnTo>
                      <a:pt x="199" y="352"/>
                    </a:lnTo>
                    <a:lnTo>
                      <a:pt x="164" y="313"/>
                    </a:lnTo>
                    <a:lnTo>
                      <a:pt x="128" y="266"/>
                    </a:lnTo>
                    <a:lnTo>
                      <a:pt x="93" y="213"/>
                    </a:lnTo>
                    <a:lnTo>
                      <a:pt x="57" y="160"/>
                    </a:lnTo>
                    <a:lnTo>
                      <a:pt x="29" y="93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93"/>
              <p:cNvSpPr>
                <a:spLocks/>
              </p:cNvSpPr>
              <p:nvPr/>
            </p:nvSpPr>
            <p:spPr bwMode="auto">
              <a:xfrm>
                <a:off x="3506" y="2364"/>
                <a:ext cx="50" cy="5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21" y="0"/>
                  </a:cxn>
                  <a:cxn ang="0">
                    <a:pos x="43" y="7"/>
                  </a:cxn>
                  <a:cxn ang="0">
                    <a:pos x="43" y="7"/>
                  </a:cxn>
                  <a:cxn ang="0">
                    <a:pos x="50" y="20"/>
                  </a:cxn>
                  <a:cxn ang="0">
                    <a:pos x="43" y="40"/>
                  </a:cxn>
                  <a:cxn ang="0">
                    <a:pos x="43" y="40"/>
                  </a:cxn>
                  <a:cxn ang="0">
                    <a:pos x="28" y="53"/>
                  </a:cxn>
                  <a:cxn ang="0">
                    <a:pos x="7" y="47"/>
                  </a:cxn>
                  <a:cxn ang="0">
                    <a:pos x="7" y="47"/>
                  </a:cxn>
                  <a:cxn ang="0">
                    <a:pos x="0" y="27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50" h="53">
                    <a:moveTo>
                      <a:pt x="0" y="13"/>
                    </a:moveTo>
                    <a:lnTo>
                      <a:pt x="0" y="13"/>
                    </a:lnTo>
                    <a:lnTo>
                      <a:pt x="21" y="0"/>
                    </a:lnTo>
                    <a:lnTo>
                      <a:pt x="43" y="7"/>
                    </a:lnTo>
                    <a:lnTo>
                      <a:pt x="43" y="7"/>
                    </a:lnTo>
                    <a:lnTo>
                      <a:pt x="50" y="20"/>
                    </a:lnTo>
                    <a:lnTo>
                      <a:pt x="43" y="40"/>
                    </a:lnTo>
                    <a:lnTo>
                      <a:pt x="43" y="40"/>
                    </a:lnTo>
                    <a:lnTo>
                      <a:pt x="28" y="53"/>
                    </a:lnTo>
                    <a:lnTo>
                      <a:pt x="7" y="47"/>
                    </a:lnTo>
                    <a:lnTo>
                      <a:pt x="7" y="47"/>
                    </a:lnTo>
                    <a:lnTo>
                      <a:pt x="0" y="27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94"/>
              <p:cNvSpPr>
                <a:spLocks noEditPoints="1"/>
              </p:cNvSpPr>
              <p:nvPr/>
            </p:nvSpPr>
            <p:spPr bwMode="auto">
              <a:xfrm>
                <a:off x="3492" y="2358"/>
                <a:ext cx="71" cy="66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4" y="59"/>
                  </a:cxn>
                  <a:cxn ang="0">
                    <a:pos x="28" y="66"/>
                  </a:cxn>
                  <a:cxn ang="0">
                    <a:pos x="42" y="66"/>
                  </a:cxn>
                  <a:cxn ang="0">
                    <a:pos x="57" y="59"/>
                  </a:cxn>
                  <a:cxn ang="0">
                    <a:pos x="64" y="53"/>
                  </a:cxn>
                  <a:cxn ang="0">
                    <a:pos x="64" y="53"/>
                  </a:cxn>
                  <a:cxn ang="0">
                    <a:pos x="71" y="39"/>
                  </a:cxn>
                  <a:cxn ang="0">
                    <a:pos x="71" y="26"/>
                  </a:cxn>
                  <a:cxn ang="0">
                    <a:pos x="71" y="26"/>
                  </a:cxn>
                  <a:cxn ang="0">
                    <a:pos x="71" y="13"/>
                  </a:cxn>
                  <a:cxn ang="0">
                    <a:pos x="57" y="6"/>
                  </a:cxn>
                  <a:cxn ang="0">
                    <a:pos x="57" y="6"/>
                  </a:cxn>
                  <a:cxn ang="0">
                    <a:pos x="42" y="0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21" y="6"/>
                  </a:cxn>
                  <a:cxn ang="0">
                    <a:pos x="21" y="6"/>
                  </a:cxn>
                  <a:cxn ang="0">
                    <a:pos x="7" y="13"/>
                  </a:cxn>
                  <a:cxn ang="0">
                    <a:pos x="7" y="13"/>
                  </a:cxn>
                  <a:cxn ang="0">
                    <a:pos x="0" y="26"/>
                  </a:cxn>
                  <a:cxn ang="0">
                    <a:pos x="0" y="39"/>
                  </a:cxn>
                  <a:cxn ang="0">
                    <a:pos x="0" y="39"/>
                  </a:cxn>
                  <a:cxn ang="0">
                    <a:pos x="7" y="53"/>
                  </a:cxn>
                  <a:cxn ang="0">
                    <a:pos x="14" y="59"/>
                  </a:cxn>
                  <a:cxn ang="0">
                    <a:pos x="14" y="59"/>
                  </a:cxn>
                  <a:cxn ang="0">
                    <a:pos x="57" y="26"/>
                  </a:cxn>
                  <a:cxn ang="0">
                    <a:pos x="57" y="26"/>
                  </a:cxn>
                  <a:cxn ang="0">
                    <a:pos x="49" y="39"/>
                  </a:cxn>
                  <a:cxn ang="0">
                    <a:pos x="49" y="39"/>
                  </a:cxn>
                  <a:cxn ang="0">
                    <a:pos x="42" y="46"/>
                  </a:cxn>
                  <a:cxn ang="0">
                    <a:pos x="28" y="46"/>
                  </a:cxn>
                  <a:cxn ang="0">
                    <a:pos x="28" y="46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21" y="19"/>
                  </a:cxn>
                  <a:cxn ang="0">
                    <a:pos x="21" y="19"/>
                  </a:cxn>
                  <a:cxn ang="0">
                    <a:pos x="21" y="19"/>
                  </a:cxn>
                  <a:cxn ang="0">
                    <a:pos x="35" y="13"/>
                  </a:cxn>
                  <a:cxn ang="0">
                    <a:pos x="35" y="13"/>
                  </a:cxn>
                  <a:cxn ang="0">
                    <a:pos x="49" y="19"/>
                  </a:cxn>
                  <a:cxn ang="0">
                    <a:pos x="49" y="19"/>
                  </a:cxn>
                  <a:cxn ang="0">
                    <a:pos x="57" y="26"/>
                  </a:cxn>
                  <a:cxn ang="0">
                    <a:pos x="57" y="26"/>
                  </a:cxn>
                </a:cxnLst>
                <a:rect l="0" t="0" r="r" b="b"/>
                <a:pathLst>
                  <a:path w="71" h="66">
                    <a:moveTo>
                      <a:pt x="14" y="59"/>
                    </a:moveTo>
                    <a:lnTo>
                      <a:pt x="14" y="59"/>
                    </a:lnTo>
                    <a:lnTo>
                      <a:pt x="28" y="66"/>
                    </a:lnTo>
                    <a:lnTo>
                      <a:pt x="42" y="66"/>
                    </a:lnTo>
                    <a:lnTo>
                      <a:pt x="57" y="59"/>
                    </a:lnTo>
                    <a:lnTo>
                      <a:pt x="64" y="53"/>
                    </a:lnTo>
                    <a:lnTo>
                      <a:pt x="64" y="53"/>
                    </a:lnTo>
                    <a:lnTo>
                      <a:pt x="71" y="39"/>
                    </a:lnTo>
                    <a:lnTo>
                      <a:pt x="71" y="26"/>
                    </a:lnTo>
                    <a:lnTo>
                      <a:pt x="71" y="26"/>
                    </a:lnTo>
                    <a:lnTo>
                      <a:pt x="71" y="13"/>
                    </a:lnTo>
                    <a:lnTo>
                      <a:pt x="57" y="6"/>
                    </a:lnTo>
                    <a:lnTo>
                      <a:pt x="57" y="6"/>
                    </a:lnTo>
                    <a:lnTo>
                      <a:pt x="42" y="0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21" y="6"/>
                    </a:lnTo>
                    <a:lnTo>
                      <a:pt x="21" y="6"/>
                    </a:lnTo>
                    <a:lnTo>
                      <a:pt x="7" y="13"/>
                    </a:lnTo>
                    <a:lnTo>
                      <a:pt x="7" y="13"/>
                    </a:lnTo>
                    <a:lnTo>
                      <a:pt x="0" y="26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7" y="53"/>
                    </a:lnTo>
                    <a:lnTo>
                      <a:pt x="14" y="59"/>
                    </a:lnTo>
                    <a:lnTo>
                      <a:pt x="14" y="59"/>
                    </a:lnTo>
                    <a:close/>
                    <a:moveTo>
                      <a:pt x="57" y="26"/>
                    </a:moveTo>
                    <a:lnTo>
                      <a:pt x="57" y="26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2" y="46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35" y="13"/>
                    </a:lnTo>
                    <a:lnTo>
                      <a:pt x="35" y="13"/>
                    </a:lnTo>
                    <a:lnTo>
                      <a:pt x="49" y="19"/>
                    </a:lnTo>
                    <a:lnTo>
                      <a:pt x="49" y="19"/>
                    </a:lnTo>
                    <a:lnTo>
                      <a:pt x="57" y="26"/>
                    </a:lnTo>
                    <a:lnTo>
                      <a:pt x="57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95"/>
              <p:cNvSpPr>
                <a:spLocks/>
              </p:cNvSpPr>
              <p:nvPr/>
            </p:nvSpPr>
            <p:spPr bwMode="auto">
              <a:xfrm>
                <a:off x="1620" y="2504"/>
                <a:ext cx="57" cy="60"/>
              </a:xfrm>
              <a:custGeom>
                <a:avLst/>
                <a:gdLst/>
                <a:ahLst/>
                <a:cxnLst>
                  <a:cxn ang="0">
                    <a:pos x="7" y="6"/>
                  </a:cxn>
                  <a:cxn ang="0">
                    <a:pos x="7" y="6"/>
                  </a:cxn>
                  <a:cxn ang="0">
                    <a:pos x="21" y="0"/>
                  </a:cxn>
                  <a:cxn ang="0">
                    <a:pos x="28" y="0"/>
                  </a:cxn>
                  <a:cxn ang="0">
                    <a:pos x="43" y="6"/>
                  </a:cxn>
                  <a:cxn ang="0">
                    <a:pos x="50" y="13"/>
                  </a:cxn>
                  <a:cxn ang="0">
                    <a:pos x="50" y="13"/>
                  </a:cxn>
                  <a:cxn ang="0">
                    <a:pos x="57" y="20"/>
                  </a:cxn>
                  <a:cxn ang="0">
                    <a:pos x="57" y="33"/>
                  </a:cxn>
                  <a:cxn ang="0">
                    <a:pos x="57" y="46"/>
                  </a:cxn>
                  <a:cxn ang="0">
                    <a:pos x="50" y="53"/>
                  </a:cxn>
                  <a:cxn ang="0">
                    <a:pos x="50" y="53"/>
                  </a:cxn>
                  <a:cxn ang="0">
                    <a:pos x="36" y="60"/>
                  </a:cxn>
                  <a:cxn ang="0">
                    <a:pos x="28" y="60"/>
                  </a:cxn>
                  <a:cxn ang="0">
                    <a:pos x="14" y="53"/>
                  </a:cxn>
                  <a:cxn ang="0">
                    <a:pos x="7" y="46"/>
                  </a:cxn>
                  <a:cxn ang="0">
                    <a:pos x="7" y="46"/>
                  </a:cxn>
                  <a:cxn ang="0">
                    <a:pos x="0" y="40"/>
                  </a:cxn>
                  <a:cxn ang="0">
                    <a:pos x="0" y="26"/>
                  </a:cxn>
                  <a:cxn ang="0">
                    <a:pos x="0" y="20"/>
                  </a:cxn>
                  <a:cxn ang="0">
                    <a:pos x="7" y="6"/>
                  </a:cxn>
                  <a:cxn ang="0">
                    <a:pos x="7" y="6"/>
                  </a:cxn>
                </a:cxnLst>
                <a:rect l="0" t="0" r="r" b="b"/>
                <a:pathLst>
                  <a:path w="57" h="60">
                    <a:moveTo>
                      <a:pt x="7" y="6"/>
                    </a:moveTo>
                    <a:lnTo>
                      <a:pt x="7" y="6"/>
                    </a:lnTo>
                    <a:lnTo>
                      <a:pt x="21" y="0"/>
                    </a:lnTo>
                    <a:lnTo>
                      <a:pt x="28" y="0"/>
                    </a:lnTo>
                    <a:lnTo>
                      <a:pt x="43" y="6"/>
                    </a:lnTo>
                    <a:lnTo>
                      <a:pt x="50" y="13"/>
                    </a:lnTo>
                    <a:lnTo>
                      <a:pt x="50" y="13"/>
                    </a:lnTo>
                    <a:lnTo>
                      <a:pt x="57" y="20"/>
                    </a:lnTo>
                    <a:lnTo>
                      <a:pt x="57" y="33"/>
                    </a:lnTo>
                    <a:lnTo>
                      <a:pt x="57" y="46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36" y="60"/>
                    </a:lnTo>
                    <a:lnTo>
                      <a:pt x="28" y="60"/>
                    </a:lnTo>
                    <a:lnTo>
                      <a:pt x="14" y="53"/>
                    </a:lnTo>
                    <a:lnTo>
                      <a:pt x="7" y="46"/>
                    </a:lnTo>
                    <a:lnTo>
                      <a:pt x="7" y="46"/>
                    </a:lnTo>
                    <a:lnTo>
                      <a:pt x="0" y="40"/>
                    </a:lnTo>
                    <a:lnTo>
                      <a:pt x="0" y="26"/>
                    </a:lnTo>
                    <a:lnTo>
                      <a:pt x="0" y="20"/>
                    </a:lnTo>
                    <a:lnTo>
                      <a:pt x="7" y="6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96"/>
              <p:cNvSpPr>
                <a:spLocks noEditPoints="1"/>
              </p:cNvSpPr>
              <p:nvPr/>
            </p:nvSpPr>
            <p:spPr bwMode="auto">
              <a:xfrm>
                <a:off x="1606" y="2497"/>
                <a:ext cx="85" cy="73"/>
              </a:xfrm>
              <a:custGeom>
                <a:avLst/>
                <a:gdLst/>
                <a:ahLst/>
                <a:cxnLst>
                  <a:cxn ang="0">
                    <a:pos x="14" y="60"/>
                  </a:cxn>
                  <a:cxn ang="0">
                    <a:pos x="14" y="60"/>
                  </a:cxn>
                  <a:cxn ang="0">
                    <a:pos x="21" y="73"/>
                  </a:cxn>
                  <a:cxn ang="0">
                    <a:pos x="42" y="73"/>
                  </a:cxn>
                  <a:cxn ang="0">
                    <a:pos x="57" y="73"/>
                  </a:cxn>
                  <a:cxn ang="0">
                    <a:pos x="71" y="67"/>
                  </a:cxn>
                  <a:cxn ang="0">
                    <a:pos x="71" y="67"/>
                  </a:cxn>
                  <a:cxn ang="0">
                    <a:pos x="78" y="53"/>
                  </a:cxn>
                  <a:cxn ang="0">
                    <a:pos x="85" y="40"/>
                  </a:cxn>
                  <a:cxn ang="0">
                    <a:pos x="85" y="40"/>
                  </a:cxn>
                  <a:cxn ang="0">
                    <a:pos x="85" y="27"/>
                  </a:cxn>
                  <a:cxn ang="0">
                    <a:pos x="71" y="13"/>
                  </a:cxn>
                  <a:cxn ang="0">
                    <a:pos x="71" y="13"/>
                  </a:cxn>
                  <a:cxn ang="0">
                    <a:pos x="64" y="0"/>
                  </a:cxn>
                  <a:cxn ang="0">
                    <a:pos x="42" y="0"/>
                  </a:cxn>
                  <a:cxn ang="0">
                    <a:pos x="42" y="0"/>
                  </a:cxn>
                  <a:cxn ang="0">
                    <a:pos x="28" y="0"/>
                  </a:cxn>
                  <a:cxn ang="0">
                    <a:pos x="28" y="0"/>
                  </a:cxn>
                  <a:cxn ang="0">
                    <a:pos x="14" y="7"/>
                  </a:cxn>
                  <a:cxn ang="0">
                    <a:pos x="14" y="7"/>
                  </a:cxn>
                  <a:cxn ang="0">
                    <a:pos x="7" y="20"/>
                  </a:cxn>
                  <a:cxn ang="0">
                    <a:pos x="0" y="33"/>
                  </a:cxn>
                  <a:cxn ang="0">
                    <a:pos x="0" y="33"/>
                  </a:cxn>
                  <a:cxn ang="0">
                    <a:pos x="0" y="47"/>
                  </a:cxn>
                  <a:cxn ang="0">
                    <a:pos x="14" y="60"/>
                  </a:cxn>
                  <a:cxn ang="0">
                    <a:pos x="14" y="60"/>
                  </a:cxn>
                  <a:cxn ang="0">
                    <a:pos x="64" y="40"/>
                  </a:cxn>
                  <a:cxn ang="0">
                    <a:pos x="64" y="40"/>
                  </a:cxn>
                  <a:cxn ang="0">
                    <a:pos x="57" y="53"/>
                  </a:cxn>
                  <a:cxn ang="0">
                    <a:pos x="57" y="53"/>
                  </a:cxn>
                  <a:cxn ang="0">
                    <a:pos x="42" y="53"/>
                  </a:cxn>
                  <a:cxn ang="0">
                    <a:pos x="28" y="47"/>
                  </a:cxn>
                  <a:cxn ang="0">
                    <a:pos x="28" y="47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28" y="20"/>
                  </a:cxn>
                  <a:cxn ang="0">
                    <a:pos x="28" y="20"/>
                  </a:cxn>
                  <a:cxn ang="0">
                    <a:pos x="28" y="20"/>
                  </a:cxn>
                  <a:cxn ang="0">
                    <a:pos x="42" y="20"/>
                  </a:cxn>
                  <a:cxn ang="0">
                    <a:pos x="42" y="20"/>
                  </a:cxn>
                  <a:cxn ang="0">
                    <a:pos x="57" y="27"/>
                  </a:cxn>
                  <a:cxn ang="0">
                    <a:pos x="57" y="27"/>
                  </a:cxn>
                  <a:cxn ang="0">
                    <a:pos x="64" y="40"/>
                  </a:cxn>
                  <a:cxn ang="0">
                    <a:pos x="64" y="40"/>
                  </a:cxn>
                </a:cxnLst>
                <a:rect l="0" t="0" r="r" b="b"/>
                <a:pathLst>
                  <a:path w="85" h="73">
                    <a:moveTo>
                      <a:pt x="14" y="60"/>
                    </a:moveTo>
                    <a:lnTo>
                      <a:pt x="14" y="60"/>
                    </a:lnTo>
                    <a:lnTo>
                      <a:pt x="21" y="73"/>
                    </a:lnTo>
                    <a:lnTo>
                      <a:pt x="42" y="73"/>
                    </a:lnTo>
                    <a:lnTo>
                      <a:pt x="57" y="73"/>
                    </a:lnTo>
                    <a:lnTo>
                      <a:pt x="71" y="67"/>
                    </a:lnTo>
                    <a:lnTo>
                      <a:pt x="71" y="67"/>
                    </a:lnTo>
                    <a:lnTo>
                      <a:pt x="78" y="53"/>
                    </a:lnTo>
                    <a:lnTo>
                      <a:pt x="85" y="40"/>
                    </a:lnTo>
                    <a:lnTo>
                      <a:pt x="85" y="40"/>
                    </a:lnTo>
                    <a:lnTo>
                      <a:pt x="85" y="27"/>
                    </a:lnTo>
                    <a:lnTo>
                      <a:pt x="71" y="13"/>
                    </a:lnTo>
                    <a:lnTo>
                      <a:pt x="71" y="13"/>
                    </a:lnTo>
                    <a:lnTo>
                      <a:pt x="64" y="0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7" y="20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0" y="47"/>
                    </a:lnTo>
                    <a:lnTo>
                      <a:pt x="14" y="60"/>
                    </a:lnTo>
                    <a:lnTo>
                      <a:pt x="14" y="60"/>
                    </a:lnTo>
                    <a:close/>
                    <a:moveTo>
                      <a:pt x="64" y="40"/>
                    </a:moveTo>
                    <a:lnTo>
                      <a:pt x="64" y="40"/>
                    </a:lnTo>
                    <a:lnTo>
                      <a:pt x="57" y="53"/>
                    </a:lnTo>
                    <a:lnTo>
                      <a:pt x="57" y="53"/>
                    </a:lnTo>
                    <a:lnTo>
                      <a:pt x="42" y="53"/>
                    </a:lnTo>
                    <a:lnTo>
                      <a:pt x="28" y="47"/>
                    </a:lnTo>
                    <a:lnTo>
                      <a:pt x="28" y="47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57" y="27"/>
                    </a:lnTo>
                    <a:lnTo>
                      <a:pt x="57" y="27"/>
                    </a:lnTo>
                    <a:lnTo>
                      <a:pt x="64" y="40"/>
                    </a:lnTo>
                    <a:lnTo>
                      <a:pt x="64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98"/>
              <p:cNvSpPr>
                <a:spLocks/>
              </p:cNvSpPr>
              <p:nvPr/>
            </p:nvSpPr>
            <p:spPr bwMode="auto">
              <a:xfrm>
                <a:off x="2118" y="2490"/>
                <a:ext cx="456" cy="592"/>
              </a:xfrm>
              <a:custGeom>
                <a:avLst/>
                <a:gdLst/>
                <a:ahLst/>
                <a:cxnLst>
                  <a:cxn ang="0">
                    <a:pos x="456" y="7"/>
                  </a:cxn>
                  <a:cxn ang="0">
                    <a:pos x="406" y="0"/>
                  </a:cxn>
                  <a:cxn ang="0">
                    <a:pos x="406" y="0"/>
                  </a:cxn>
                  <a:cxn ang="0">
                    <a:pos x="384" y="80"/>
                  </a:cxn>
                  <a:cxn ang="0">
                    <a:pos x="356" y="153"/>
                  </a:cxn>
                  <a:cxn ang="0">
                    <a:pos x="335" y="220"/>
                  </a:cxn>
                  <a:cxn ang="0">
                    <a:pos x="299" y="280"/>
                  </a:cxn>
                  <a:cxn ang="0">
                    <a:pos x="271" y="333"/>
                  </a:cxn>
                  <a:cxn ang="0">
                    <a:pos x="235" y="373"/>
                  </a:cxn>
                  <a:cxn ang="0">
                    <a:pos x="171" y="439"/>
                  </a:cxn>
                  <a:cxn ang="0">
                    <a:pos x="114" y="493"/>
                  </a:cxn>
                  <a:cxn ang="0">
                    <a:pos x="57" y="519"/>
                  </a:cxn>
                  <a:cxn ang="0">
                    <a:pos x="0" y="546"/>
                  </a:cxn>
                  <a:cxn ang="0">
                    <a:pos x="0" y="592"/>
                  </a:cxn>
                  <a:cxn ang="0">
                    <a:pos x="0" y="592"/>
                  </a:cxn>
                  <a:cxn ang="0">
                    <a:pos x="64" y="566"/>
                  </a:cxn>
                  <a:cxn ang="0">
                    <a:pos x="121" y="539"/>
                  </a:cxn>
                  <a:cxn ang="0">
                    <a:pos x="192" y="486"/>
                  </a:cxn>
                  <a:cxn ang="0">
                    <a:pos x="228" y="453"/>
                  </a:cxn>
                  <a:cxn ang="0">
                    <a:pos x="271" y="413"/>
                  </a:cxn>
                  <a:cxn ang="0">
                    <a:pos x="306" y="366"/>
                  </a:cxn>
                  <a:cxn ang="0">
                    <a:pos x="342" y="313"/>
                  </a:cxn>
                  <a:cxn ang="0">
                    <a:pos x="377" y="247"/>
                  </a:cxn>
                  <a:cxn ang="0">
                    <a:pos x="406" y="180"/>
                  </a:cxn>
                  <a:cxn ang="0">
                    <a:pos x="434" y="100"/>
                  </a:cxn>
                  <a:cxn ang="0">
                    <a:pos x="456" y="7"/>
                  </a:cxn>
                  <a:cxn ang="0">
                    <a:pos x="456" y="7"/>
                  </a:cxn>
                </a:cxnLst>
                <a:rect l="0" t="0" r="r" b="b"/>
                <a:pathLst>
                  <a:path w="456" h="592">
                    <a:moveTo>
                      <a:pt x="456" y="7"/>
                    </a:moveTo>
                    <a:lnTo>
                      <a:pt x="406" y="0"/>
                    </a:lnTo>
                    <a:lnTo>
                      <a:pt x="406" y="0"/>
                    </a:lnTo>
                    <a:lnTo>
                      <a:pt x="384" y="80"/>
                    </a:lnTo>
                    <a:lnTo>
                      <a:pt x="356" y="153"/>
                    </a:lnTo>
                    <a:lnTo>
                      <a:pt x="335" y="220"/>
                    </a:lnTo>
                    <a:lnTo>
                      <a:pt x="299" y="280"/>
                    </a:lnTo>
                    <a:lnTo>
                      <a:pt x="271" y="333"/>
                    </a:lnTo>
                    <a:lnTo>
                      <a:pt x="235" y="373"/>
                    </a:lnTo>
                    <a:lnTo>
                      <a:pt x="171" y="439"/>
                    </a:lnTo>
                    <a:lnTo>
                      <a:pt x="114" y="493"/>
                    </a:lnTo>
                    <a:lnTo>
                      <a:pt x="57" y="519"/>
                    </a:lnTo>
                    <a:lnTo>
                      <a:pt x="0" y="546"/>
                    </a:lnTo>
                    <a:lnTo>
                      <a:pt x="0" y="592"/>
                    </a:lnTo>
                    <a:lnTo>
                      <a:pt x="0" y="592"/>
                    </a:lnTo>
                    <a:lnTo>
                      <a:pt x="64" y="566"/>
                    </a:lnTo>
                    <a:lnTo>
                      <a:pt x="121" y="539"/>
                    </a:lnTo>
                    <a:lnTo>
                      <a:pt x="192" y="486"/>
                    </a:lnTo>
                    <a:lnTo>
                      <a:pt x="228" y="453"/>
                    </a:lnTo>
                    <a:lnTo>
                      <a:pt x="271" y="413"/>
                    </a:lnTo>
                    <a:lnTo>
                      <a:pt x="306" y="366"/>
                    </a:lnTo>
                    <a:lnTo>
                      <a:pt x="342" y="313"/>
                    </a:lnTo>
                    <a:lnTo>
                      <a:pt x="377" y="247"/>
                    </a:lnTo>
                    <a:lnTo>
                      <a:pt x="406" y="180"/>
                    </a:lnTo>
                    <a:lnTo>
                      <a:pt x="434" y="100"/>
                    </a:lnTo>
                    <a:lnTo>
                      <a:pt x="456" y="7"/>
                    </a:lnTo>
                    <a:lnTo>
                      <a:pt x="456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99"/>
              <p:cNvSpPr>
                <a:spLocks/>
              </p:cNvSpPr>
              <p:nvPr/>
            </p:nvSpPr>
            <p:spPr bwMode="auto">
              <a:xfrm>
                <a:off x="2524" y="2437"/>
                <a:ext cx="64" cy="60"/>
              </a:xfrm>
              <a:custGeom>
                <a:avLst/>
                <a:gdLst/>
                <a:ahLst/>
                <a:cxnLst>
                  <a:cxn ang="0">
                    <a:pos x="57" y="7"/>
                  </a:cxn>
                  <a:cxn ang="0">
                    <a:pos x="57" y="7"/>
                  </a:cxn>
                  <a:cxn ang="0">
                    <a:pos x="42" y="0"/>
                  </a:cxn>
                  <a:cxn ang="0">
                    <a:pos x="28" y="0"/>
                  </a:cxn>
                  <a:cxn ang="0">
                    <a:pos x="21" y="0"/>
                  </a:cxn>
                  <a:cxn ang="0">
                    <a:pos x="7" y="7"/>
                  </a:cxn>
                  <a:cxn ang="0">
                    <a:pos x="7" y="7"/>
                  </a:cxn>
                  <a:cxn ang="0">
                    <a:pos x="0" y="14"/>
                  </a:cxn>
                  <a:cxn ang="0">
                    <a:pos x="0" y="27"/>
                  </a:cxn>
                  <a:cxn ang="0">
                    <a:pos x="0" y="40"/>
                  </a:cxn>
                  <a:cxn ang="0">
                    <a:pos x="7" y="47"/>
                  </a:cxn>
                  <a:cxn ang="0">
                    <a:pos x="7" y="47"/>
                  </a:cxn>
                  <a:cxn ang="0">
                    <a:pos x="14" y="53"/>
                  </a:cxn>
                  <a:cxn ang="0">
                    <a:pos x="28" y="60"/>
                  </a:cxn>
                  <a:cxn ang="0">
                    <a:pos x="42" y="60"/>
                  </a:cxn>
                  <a:cxn ang="0">
                    <a:pos x="50" y="53"/>
                  </a:cxn>
                  <a:cxn ang="0">
                    <a:pos x="50" y="53"/>
                  </a:cxn>
                  <a:cxn ang="0">
                    <a:pos x="57" y="40"/>
                  </a:cxn>
                  <a:cxn ang="0">
                    <a:pos x="64" y="34"/>
                  </a:cxn>
                  <a:cxn ang="0">
                    <a:pos x="57" y="20"/>
                  </a:cxn>
                  <a:cxn ang="0">
                    <a:pos x="57" y="7"/>
                  </a:cxn>
                  <a:cxn ang="0">
                    <a:pos x="57" y="7"/>
                  </a:cxn>
                </a:cxnLst>
                <a:rect l="0" t="0" r="r" b="b"/>
                <a:pathLst>
                  <a:path w="64" h="60">
                    <a:moveTo>
                      <a:pt x="57" y="7"/>
                    </a:moveTo>
                    <a:lnTo>
                      <a:pt x="57" y="7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0" y="14"/>
                    </a:lnTo>
                    <a:lnTo>
                      <a:pt x="0" y="27"/>
                    </a:lnTo>
                    <a:lnTo>
                      <a:pt x="0" y="40"/>
                    </a:lnTo>
                    <a:lnTo>
                      <a:pt x="7" y="47"/>
                    </a:lnTo>
                    <a:lnTo>
                      <a:pt x="7" y="47"/>
                    </a:lnTo>
                    <a:lnTo>
                      <a:pt x="14" y="53"/>
                    </a:lnTo>
                    <a:lnTo>
                      <a:pt x="28" y="60"/>
                    </a:lnTo>
                    <a:lnTo>
                      <a:pt x="42" y="60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57" y="40"/>
                    </a:lnTo>
                    <a:lnTo>
                      <a:pt x="64" y="34"/>
                    </a:lnTo>
                    <a:lnTo>
                      <a:pt x="57" y="20"/>
                    </a:lnTo>
                    <a:lnTo>
                      <a:pt x="57" y="7"/>
                    </a:lnTo>
                    <a:lnTo>
                      <a:pt x="57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100"/>
              <p:cNvSpPr>
                <a:spLocks noEditPoints="1"/>
              </p:cNvSpPr>
              <p:nvPr/>
            </p:nvSpPr>
            <p:spPr bwMode="auto">
              <a:xfrm>
                <a:off x="2510" y="2431"/>
                <a:ext cx="85" cy="73"/>
              </a:xfrm>
              <a:custGeom>
                <a:avLst/>
                <a:gdLst/>
                <a:ahLst/>
                <a:cxnLst>
                  <a:cxn ang="0">
                    <a:pos x="85" y="40"/>
                  </a:cxn>
                  <a:cxn ang="0">
                    <a:pos x="85" y="40"/>
                  </a:cxn>
                  <a:cxn ang="0">
                    <a:pos x="85" y="20"/>
                  </a:cxn>
                  <a:cxn ang="0">
                    <a:pos x="78" y="6"/>
                  </a:cxn>
                  <a:cxn ang="0">
                    <a:pos x="78" y="6"/>
                  </a:cxn>
                  <a:cxn ang="0">
                    <a:pos x="64" y="0"/>
                  </a:cxn>
                  <a:cxn ang="0">
                    <a:pos x="64" y="0"/>
                  </a:cxn>
                  <a:cxn ang="0">
                    <a:pos x="49" y="0"/>
                  </a:cxn>
                  <a:cxn ang="0">
                    <a:pos x="49" y="0"/>
                  </a:cxn>
                  <a:cxn ang="0">
                    <a:pos x="28" y="0"/>
                  </a:cxn>
                  <a:cxn ang="0">
                    <a:pos x="14" y="6"/>
                  </a:cxn>
                  <a:cxn ang="0">
                    <a:pos x="14" y="6"/>
                  </a:cxn>
                  <a:cxn ang="0">
                    <a:pos x="7" y="20"/>
                  </a:cxn>
                  <a:cxn ang="0">
                    <a:pos x="0" y="33"/>
                  </a:cxn>
                  <a:cxn ang="0">
                    <a:pos x="0" y="33"/>
                  </a:cxn>
                  <a:cxn ang="0">
                    <a:pos x="7" y="46"/>
                  </a:cxn>
                  <a:cxn ang="0">
                    <a:pos x="14" y="59"/>
                  </a:cxn>
                  <a:cxn ang="0">
                    <a:pos x="14" y="59"/>
                  </a:cxn>
                  <a:cxn ang="0">
                    <a:pos x="28" y="73"/>
                  </a:cxn>
                  <a:cxn ang="0">
                    <a:pos x="42" y="73"/>
                  </a:cxn>
                  <a:cxn ang="0">
                    <a:pos x="56" y="73"/>
                  </a:cxn>
                  <a:cxn ang="0">
                    <a:pos x="71" y="66"/>
                  </a:cxn>
                  <a:cxn ang="0">
                    <a:pos x="71" y="66"/>
                  </a:cxn>
                  <a:cxn ang="0">
                    <a:pos x="85" y="53"/>
                  </a:cxn>
                  <a:cxn ang="0">
                    <a:pos x="85" y="40"/>
                  </a:cxn>
                  <a:cxn ang="0">
                    <a:pos x="85" y="40"/>
                  </a:cxn>
                  <a:cxn ang="0">
                    <a:pos x="28" y="20"/>
                  </a:cxn>
                  <a:cxn ang="0">
                    <a:pos x="28" y="20"/>
                  </a:cxn>
                  <a:cxn ang="0">
                    <a:pos x="42" y="13"/>
                  </a:cxn>
                  <a:cxn ang="0">
                    <a:pos x="42" y="13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64" y="40"/>
                  </a:cxn>
                  <a:cxn ang="0">
                    <a:pos x="64" y="40"/>
                  </a:cxn>
                  <a:cxn ang="0">
                    <a:pos x="56" y="53"/>
                  </a:cxn>
                  <a:cxn ang="0">
                    <a:pos x="56" y="53"/>
                  </a:cxn>
                  <a:cxn ang="0">
                    <a:pos x="42" y="53"/>
                  </a:cxn>
                  <a:cxn ang="0">
                    <a:pos x="28" y="46"/>
                  </a:cxn>
                  <a:cxn ang="0">
                    <a:pos x="28" y="46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28" y="20"/>
                  </a:cxn>
                  <a:cxn ang="0">
                    <a:pos x="28" y="20"/>
                  </a:cxn>
                </a:cxnLst>
                <a:rect l="0" t="0" r="r" b="b"/>
                <a:pathLst>
                  <a:path w="85" h="73">
                    <a:moveTo>
                      <a:pt x="85" y="40"/>
                    </a:moveTo>
                    <a:lnTo>
                      <a:pt x="85" y="40"/>
                    </a:lnTo>
                    <a:lnTo>
                      <a:pt x="85" y="20"/>
                    </a:lnTo>
                    <a:lnTo>
                      <a:pt x="78" y="6"/>
                    </a:lnTo>
                    <a:lnTo>
                      <a:pt x="78" y="6"/>
                    </a:lnTo>
                    <a:lnTo>
                      <a:pt x="64" y="0"/>
                    </a:lnTo>
                    <a:lnTo>
                      <a:pt x="64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28" y="0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7" y="20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7" y="46"/>
                    </a:lnTo>
                    <a:lnTo>
                      <a:pt x="14" y="59"/>
                    </a:lnTo>
                    <a:lnTo>
                      <a:pt x="14" y="59"/>
                    </a:lnTo>
                    <a:lnTo>
                      <a:pt x="28" y="73"/>
                    </a:lnTo>
                    <a:lnTo>
                      <a:pt x="42" y="73"/>
                    </a:lnTo>
                    <a:lnTo>
                      <a:pt x="56" y="73"/>
                    </a:lnTo>
                    <a:lnTo>
                      <a:pt x="71" y="66"/>
                    </a:lnTo>
                    <a:lnTo>
                      <a:pt x="71" y="66"/>
                    </a:lnTo>
                    <a:lnTo>
                      <a:pt x="85" y="53"/>
                    </a:lnTo>
                    <a:lnTo>
                      <a:pt x="85" y="40"/>
                    </a:lnTo>
                    <a:lnTo>
                      <a:pt x="85" y="40"/>
                    </a:lnTo>
                    <a:close/>
                    <a:moveTo>
                      <a:pt x="28" y="20"/>
                    </a:moveTo>
                    <a:lnTo>
                      <a:pt x="28" y="20"/>
                    </a:lnTo>
                    <a:lnTo>
                      <a:pt x="42" y="13"/>
                    </a:lnTo>
                    <a:lnTo>
                      <a:pt x="42" y="13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64" y="40"/>
                    </a:lnTo>
                    <a:lnTo>
                      <a:pt x="64" y="40"/>
                    </a:lnTo>
                    <a:lnTo>
                      <a:pt x="56" y="53"/>
                    </a:lnTo>
                    <a:lnTo>
                      <a:pt x="56" y="53"/>
                    </a:lnTo>
                    <a:lnTo>
                      <a:pt x="42" y="53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28" y="20"/>
                    </a:lnTo>
                    <a:lnTo>
                      <a:pt x="28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101"/>
              <p:cNvSpPr>
                <a:spLocks/>
              </p:cNvSpPr>
              <p:nvPr/>
            </p:nvSpPr>
            <p:spPr bwMode="auto">
              <a:xfrm>
                <a:off x="2061" y="2976"/>
                <a:ext cx="71" cy="86"/>
              </a:xfrm>
              <a:custGeom>
                <a:avLst/>
                <a:gdLst/>
                <a:ahLst/>
                <a:cxnLst>
                  <a:cxn ang="0">
                    <a:pos x="50" y="7"/>
                  </a:cxn>
                  <a:cxn ang="0">
                    <a:pos x="50" y="7"/>
                  </a:cxn>
                  <a:cxn ang="0">
                    <a:pos x="29" y="26"/>
                  </a:cxn>
                  <a:cxn ang="0">
                    <a:pos x="14" y="53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80"/>
                  </a:cxn>
                  <a:cxn ang="0">
                    <a:pos x="7" y="86"/>
                  </a:cxn>
                  <a:cxn ang="0">
                    <a:pos x="7" y="86"/>
                  </a:cxn>
                  <a:cxn ang="0">
                    <a:pos x="14" y="86"/>
                  </a:cxn>
                  <a:cxn ang="0">
                    <a:pos x="14" y="80"/>
                  </a:cxn>
                  <a:cxn ang="0">
                    <a:pos x="14" y="80"/>
                  </a:cxn>
                  <a:cxn ang="0">
                    <a:pos x="29" y="60"/>
                  </a:cxn>
                  <a:cxn ang="0">
                    <a:pos x="43" y="40"/>
                  </a:cxn>
                  <a:cxn ang="0">
                    <a:pos x="64" y="20"/>
                  </a:cxn>
                  <a:cxn ang="0">
                    <a:pos x="64" y="20"/>
                  </a:cxn>
                  <a:cxn ang="0">
                    <a:pos x="71" y="13"/>
                  </a:cxn>
                  <a:cxn ang="0">
                    <a:pos x="64" y="7"/>
                  </a:cxn>
                  <a:cxn ang="0">
                    <a:pos x="64" y="7"/>
                  </a:cxn>
                  <a:cxn ang="0">
                    <a:pos x="57" y="0"/>
                  </a:cxn>
                  <a:cxn ang="0">
                    <a:pos x="50" y="7"/>
                  </a:cxn>
                  <a:cxn ang="0">
                    <a:pos x="50" y="7"/>
                  </a:cxn>
                </a:cxnLst>
                <a:rect l="0" t="0" r="r" b="b"/>
                <a:pathLst>
                  <a:path w="71" h="86">
                    <a:moveTo>
                      <a:pt x="50" y="7"/>
                    </a:moveTo>
                    <a:lnTo>
                      <a:pt x="50" y="7"/>
                    </a:lnTo>
                    <a:lnTo>
                      <a:pt x="29" y="26"/>
                    </a:lnTo>
                    <a:lnTo>
                      <a:pt x="14" y="53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80"/>
                    </a:lnTo>
                    <a:lnTo>
                      <a:pt x="7" y="86"/>
                    </a:lnTo>
                    <a:lnTo>
                      <a:pt x="7" y="86"/>
                    </a:lnTo>
                    <a:lnTo>
                      <a:pt x="14" y="86"/>
                    </a:lnTo>
                    <a:lnTo>
                      <a:pt x="14" y="80"/>
                    </a:lnTo>
                    <a:lnTo>
                      <a:pt x="14" y="80"/>
                    </a:lnTo>
                    <a:lnTo>
                      <a:pt x="29" y="60"/>
                    </a:lnTo>
                    <a:lnTo>
                      <a:pt x="43" y="40"/>
                    </a:lnTo>
                    <a:lnTo>
                      <a:pt x="64" y="20"/>
                    </a:lnTo>
                    <a:lnTo>
                      <a:pt x="64" y="20"/>
                    </a:lnTo>
                    <a:lnTo>
                      <a:pt x="71" y="13"/>
                    </a:lnTo>
                    <a:lnTo>
                      <a:pt x="64" y="7"/>
                    </a:lnTo>
                    <a:lnTo>
                      <a:pt x="64" y="7"/>
                    </a:lnTo>
                    <a:lnTo>
                      <a:pt x="57" y="0"/>
                    </a:lnTo>
                    <a:lnTo>
                      <a:pt x="50" y="7"/>
                    </a:lnTo>
                    <a:lnTo>
                      <a:pt x="5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102"/>
              <p:cNvSpPr>
                <a:spLocks/>
              </p:cNvSpPr>
              <p:nvPr/>
            </p:nvSpPr>
            <p:spPr bwMode="auto">
              <a:xfrm>
                <a:off x="1947" y="2683"/>
                <a:ext cx="484" cy="319"/>
              </a:xfrm>
              <a:custGeom>
                <a:avLst/>
                <a:gdLst/>
                <a:ahLst/>
                <a:cxnLst>
                  <a:cxn ang="0">
                    <a:pos x="43" y="193"/>
                  </a:cxn>
                  <a:cxn ang="0">
                    <a:pos x="43" y="193"/>
                  </a:cxn>
                  <a:cxn ang="0">
                    <a:pos x="57" y="193"/>
                  </a:cxn>
                  <a:cxn ang="0">
                    <a:pos x="57" y="193"/>
                  </a:cxn>
                  <a:cxn ang="0">
                    <a:pos x="57" y="167"/>
                  </a:cxn>
                  <a:cxn ang="0">
                    <a:pos x="64" y="133"/>
                  </a:cxn>
                  <a:cxn ang="0">
                    <a:pos x="79" y="107"/>
                  </a:cxn>
                  <a:cxn ang="0">
                    <a:pos x="100" y="80"/>
                  </a:cxn>
                  <a:cxn ang="0">
                    <a:pos x="121" y="60"/>
                  </a:cxn>
                  <a:cxn ang="0">
                    <a:pos x="157" y="40"/>
                  </a:cxn>
                  <a:cxn ang="0">
                    <a:pos x="185" y="20"/>
                  </a:cxn>
                  <a:cxn ang="0">
                    <a:pos x="228" y="7"/>
                  </a:cxn>
                  <a:cxn ang="0">
                    <a:pos x="228" y="7"/>
                  </a:cxn>
                  <a:cxn ang="0">
                    <a:pos x="271" y="0"/>
                  </a:cxn>
                  <a:cxn ang="0">
                    <a:pos x="313" y="0"/>
                  </a:cxn>
                  <a:cxn ang="0">
                    <a:pos x="349" y="7"/>
                  </a:cxn>
                  <a:cxn ang="0">
                    <a:pos x="385" y="14"/>
                  </a:cxn>
                  <a:cxn ang="0">
                    <a:pos x="420" y="34"/>
                  </a:cxn>
                  <a:cxn ang="0">
                    <a:pos x="449" y="54"/>
                  </a:cxn>
                  <a:cxn ang="0">
                    <a:pos x="463" y="80"/>
                  </a:cxn>
                  <a:cxn ang="0">
                    <a:pos x="477" y="107"/>
                  </a:cxn>
                  <a:cxn ang="0">
                    <a:pos x="477" y="107"/>
                  </a:cxn>
                  <a:cxn ang="0">
                    <a:pos x="484" y="140"/>
                  </a:cxn>
                  <a:cxn ang="0">
                    <a:pos x="477" y="173"/>
                  </a:cxn>
                  <a:cxn ang="0">
                    <a:pos x="470" y="206"/>
                  </a:cxn>
                  <a:cxn ang="0">
                    <a:pos x="449" y="233"/>
                  </a:cxn>
                  <a:cxn ang="0">
                    <a:pos x="420" y="260"/>
                  </a:cxn>
                  <a:cxn ang="0">
                    <a:pos x="392" y="280"/>
                  </a:cxn>
                  <a:cxn ang="0">
                    <a:pos x="356" y="300"/>
                  </a:cxn>
                  <a:cxn ang="0">
                    <a:pos x="313" y="313"/>
                  </a:cxn>
                  <a:cxn ang="0">
                    <a:pos x="313" y="313"/>
                  </a:cxn>
                  <a:cxn ang="0">
                    <a:pos x="278" y="319"/>
                  </a:cxn>
                  <a:cxn ang="0">
                    <a:pos x="242" y="319"/>
                  </a:cxn>
                  <a:cxn ang="0">
                    <a:pos x="214" y="319"/>
                  </a:cxn>
                  <a:cxn ang="0">
                    <a:pos x="178" y="313"/>
                  </a:cxn>
                  <a:cxn ang="0">
                    <a:pos x="150" y="306"/>
                  </a:cxn>
                  <a:cxn ang="0">
                    <a:pos x="121" y="293"/>
                  </a:cxn>
                  <a:cxn ang="0">
                    <a:pos x="100" y="280"/>
                  </a:cxn>
                  <a:cxn ang="0">
                    <a:pos x="86" y="260"/>
                  </a:cxn>
                  <a:cxn ang="0">
                    <a:pos x="86" y="260"/>
                  </a:cxn>
                  <a:cxn ang="0">
                    <a:pos x="64" y="266"/>
                  </a:cxn>
                  <a:cxn ang="0">
                    <a:pos x="64" y="266"/>
                  </a:cxn>
                  <a:cxn ang="0">
                    <a:pos x="43" y="266"/>
                  </a:cxn>
                  <a:cxn ang="0">
                    <a:pos x="22" y="266"/>
                  </a:cxn>
                  <a:cxn ang="0">
                    <a:pos x="7" y="253"/>
                  </a:cxn>
                  <a:cxn ang="0">
                    <a:pos x="0" y="246"/>
                  </a:cxn>
                  <a:cxn ang="0">
                    <a:pos x="0" y="246"/>
                  </a:cxn>
                  <a:cxn ang="0">
                    <a:pos x="0" y="226"/>
                  </a:cxn>
                  <a:cxn ang="0">
                    <a:pos x="7" y="213"/>
                  </a:cxn>
                  <a:cxn ang="0">
                    <a:pos x="29" y="206"/>
                  </a:cxn>
                  <a:cxn ang="0">
                    <a:pos x="43" y="193"/>
                  </a:cxn>
                  <a:cxn ang="0">
                    <a:pos x="43" y="193"/>
                  </a:cxn>
                </a:cxnLst>
                <a:rect l="0" t="0" r="r" b="b"/>
                <a:pathLst>
                  <a:path w="484" h="319">
                    <a:moveTo>
                      <a:pt x="43" y="193"/>
                    </a:moveTo>
                    <a:lnTo>
                      <a:pt x="43" y="193"/>
                    </a:lnTo>
                    <a:lnTo>
                      <a:pt x="57" y="193"/>
                    </a:lnTo>
                    <a:lnTo>
                      <a:pt x="57" y="193"/>
                    </a:lnTo>
                    <a:lnTo>
                      <a:pt x="57" y="167"/>
                    </a:lnTo>
                    <a:lnTo>
                      <a:pt x="64" y="133"/>
                    </a:lnTo>
                    <a:lnTo>
                      <a:pt x="79" y="107"/>
                    </a:lnTo>
                    <a:lnTo>
                      <a:pt x="100" y="80"/>
                    </a:lnTo>
                    <a:lnTo>
                      <a:pt x="121" y="60"/>
                    </a:lnTo>
                    <a:lnTo>
                      <a:pt x="157" y="40"/>
                    </a:lnTo>
                    <a:lnTo>
                      <a:pt x="185" y="20"/>
                    </a:lnTo>
                    <a:lnTo>
                      <a:pt x="228" y="7"/>
                    </a:lnTo>
                    <a:lnTo>
                      <a:pt x="228" y="7"/>
                    </a:lnTo>
                    <a:lnTo>
                      <a:pt x="271" y="0"/>
                    </a:lnTo>
                    <a:lnTo>
                      <a:pt x="313" y="0"/>
                    </a:lnTo>
                    <a:lnTo>
                      <a:pt x="349" y="7"/>
                    </a:lnTo>
                    <a:lnTo>
                      <a:pt x="385" y="14"/>
                    </a:lnTo>
                    <a:lnTo>
                      <a:pt x="420" y="34"/>
                    </a:lnTo>
                    <a:lnTo>
                      <a:pt x="449" y="54"/>
                    </a:lnTo>
                    <a:lnTo>
                      <a:pt x="463" y="80"/>
                    </a:lnTo>
                    <a:lnTo>
                      <a:pt x="477" y="107"/>
                    </a:lnTo>
                    <a:lnTo>
                      <a:pt x="477" y="107"/>
                    </a:lnTo>
                    <a:lnTo>
                      <a:pt x="484" y="140"/>
                    </a:lnTo>
                    <a:lnTo>
                      <a:pt x="477" y="173"/>
                    </a:lnTo>
                    <a:lnTo>
                      <a:pt x="470" y="206"/>
                    </a:lnTo>
                    <a:lnTo>
                      <a:pt x="449" y="233"/>
                    </a:lnTo>
                    <a:lnTo>
                      <a:pt x="420" y="260"/>
                    </a:lnTo>
                    <a:lnTo>
                      <a:pt x="392" y="280"/>
                    </a:lnTo>
                    <a:lnTo>
                      <a:pt x="356" y="300"/>
                    </a:lnTo>
                    <a:lnTo>
                      <a:pt x="313" y="313"/>
                    </a:lnTo>
                    <a:lnTo>
                      <a:pt x="313" y="313"/>
                    </a:lnTo>
                    <a:lnTo>
                      <a:pt x="278" y="319"/>
                    </a:lnTo>
                    <a:lnTo>
                      <a:pt x="242" y="319"/>
                    </a:lnTo>
                    <a:lnTo>
                      <a:pt x="214" y="319"/>
                    </a:lnTo>
                    <a:lnTo>
                      <a:pt x="178" y="313"/>
                    </a:lnTo>
                    <a:lnTo>
                      <a:pt x="150" y="306"/>
                    </a:lnTo>
                    <a:lnTo>
                      <a:pt x="121" y="293"/>
                    </a:lnTo>
                    <a:lnTo>
                      <a:pt x="100" y="280"/>
                    </a:lnTo>
                    <a:lnTo>
                      <a:pt x="86" y="260"/>
                    </a:lnTo>
                    <a:lnTo>
                      <a:pt x="86" y="260"/>
                    </a:lnTo>
                    <a:lnTo>
                      <a:pt x="64" y="266"/>
                    </a:lnTo>
                    <a:lnTo>
                      <a:pt x="64" y="266"/>
                    </a:lnTo>
                    <a:lnTo>
                      <a:pt x="43" y="266"/>
                    </a:lnTo>
                    <a:lnTo>
                      <a:pt x="22" y="266"/>
                    </a:lnTo>
                    <a:lnTo>
                      <a:pt x="7" y="253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0" y="226"/>
                    </a:lnTo>
                    <a:lnTo>
                      <a:pt x="7" y="213"/>
                    </a:lnTo>
                    <a:lnTo>
                      <a:pt x="29" y="206"/>
                    </a:lnTo>
                    <a:lnTo>
                      <a:pt x="43" y="193"/>
                    </a:lnTo>
                    <a:lnTo>
                      <a:pt x="43" y="19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103"/>
              <p:cNvSpPr>
                <a:spLocks/>
              </p:cNvSpPr>
              <p:nvPr/>
            </p:nvSpPr>
            <p:spPr bwMode="auto">
              <a:xfrm>
                <a:off x="2154" y="2677"/>
                <a:ext cx="270" cy="325"/>
              </a:xfrm>
              <a:custGeom>
                <a:avLst/>
                <a:gdLst/>
                <a:ahLst/>
                <a:cxnLst>
                  <a:cxn ang="0">
                    <a:pos x="156" y="119"/>
                  </a:cxn>
                  <a:cxn ang="0">
                    <a:pos x="156" y="119"/>
                  </a:cxn>
                  <a:cxn ang="0">
                    <a:pos x="149" y="99"/>
                  </a:cxn>
                  <a:cxn ang="0">
                    <a:pos x="135" y="79"/>
                  </a:cxn>
                  <a:cxn ang="0">
                    <a:pos x="99" y="46"/>
                  </a:cxn>
                  <a:cxn ang="0">
                    <a:pos x="57" y="26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4" y="13"/>
                  </a:cxn>
                  <a:cxn ang="0">
                    <a:pos x="14" y="13"/>
                  </a:cxn>
                  <a:cxn ang="0">
                    <a:pos x="57" y="0"/>
                  </a:cxn>
                  <a:cxn ang="0">
                    <a:pos x="99" y="0"/>
                  </a:cxn>
                  <a:cxn ang="0">
                    <a:pos x="142" y="6"/>
                  </a:cxn>
                  <a:cxn ang="0">
                    <a:pos x="178" y="20"/>
                  </a:cxn>
                  <a:cxn ang="0">
                    <a:pos x="206" y="33"/>
                  </a:cxn>
                  <a:cxn ang="0">
                    <a:pos x="235" y="53"/>
                  </a:cxn>
                  <a:cxn ang="0">
                    <a:pos x="256" y="79"/>
                  </a:cxn>
                  <a:cxn ang="0">
                    <a:pos x="270" y="106"/>
                  </a:cxn>
                  <a:cxn ang="0">
                    <a:pos x="270" y="106"/>
                  </a:cxn>
                  <a:cxn ang="0">
                    <a:pos x="270" y="139"/>
                  </a:cxn>
                  <a:cxn ang="0">
                    <a:pos x="270" y="173"/>
                  </a:cxn>
                  <a:cxn ang="0">
                    <a:pos x="256" y="206"/>
                  </a:cxn>
                  <a:cxn ang="0">
                    <a:pos x="235" y="232"/>
                  </a:cxn>
                  <a:cxn ang="0">
                    <a:pos x="213" y="259"/>
                  </a:cxn>
                  <a:cxn ang="0">
                    <a:pos x="178" y="279"/>
                  </a:cxn>
                  <a:cxn ang="0">
                    <a:pos x="142" y="299"/>
                  </a:cxn>
                  <a:cxn ang="0">
                    <a:pos x="99" y="312"/>
                  </a:cxn>
                  <a:cxn ang="0">
                    <a:pos x="99" y="312"/>
                  </a:cxn>
                  <a:cxn ang="0">
                    <a:pos x="50" y="325"/>
                  </a:cxn>
                  <a:cxn ang="0">
                    <a:pos x="0" y="319"/>
                  </a:cxn>
                  <a:cxn ang="0">
                    <a:pos x="0" y="319"/>
                  </a:cxn>
                  <a:cxn ang="0">
                    <a:pos x="42" y="306"/>
                  </a:cxn>
                  <a:cxn ang="0">
                    <a:pos x="78" y="286"/>
                  </a:cxn>
                  <a:cxn ang="0">
                    <a:pos x="106" y="266"/>
                  </a:cxn>
                  <a:cxn ang="0">
                    <a:pos x="128" y="239"/>
                  </a:cxn>
                  <a:cxn ang="0">
                    <a:pos x="149" y="212"/>
                  </a:cxn>
                  <a:cxn ang="0">
                    <a:pos x="156" y="179"/>
                  </a:cxn>
                  <a:cxn ang="0">
                    <a:pos x="163" y="153"/>
                  </a:cxn>
                  <a:cxn ang="0">
                    <a:pos x="156" y="119"/>
                  </a:cxn>
                  <a:cxn ang="0">
                    <a:pos x="156" y="119"/>
                  </a:cxn>
                </a:cxnLst>
                <a:rect l="0" t="0" r="r" b="b"/>
                <a:pathLst>
                  <a:path w="270" h="325">
                    <a:moveTo>
                      <a:pt x="156" y="119"/>
                    </a:moveTo>
                    <a:lnTo>
                      <a:pt x="156" y="119"/>
                    </a:lnTo>
                    <a:lnTo>
                      <a:pt x="149" y="99"/>
                    </a:lnTo>
                    <a:lnTo>
                      <a:pt x="135" y="79"/>
                    </a:lnTo>
                    <a:lnTo>
                      <a:pt x="99" y="46"/>
                    </a:lnTo>
                    <a:lnTo>
                      <a:pt x="57" y="26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57" y="0"/>
                    </a:lnTo>
                    <a:lnTo>
                      <a:pt x="99" y="0"/>
                    </a:lnTo>
                    <a:lnTo>
                      <a:pt x="142" y="6"/>
                    </a:lnTo>
                    <a:lnTo>
                      <a:pt x="178" y="20"/>
                    </a:lnTo>
                    <a:lnTo>
                      <a:pt x="206" y="33"/>
                    </a:lnTo>
                    <a:lnTo>
                      <a:pt x="235" y="53"/>
                    </a:lnTo>
                    <a:lnTo>
                      <a:pt x="256" y="79"/>
                    </a:lnTo>
                    <a:lnTo>
                      <a:pt x="270" y="106"/>
                    </a:lnTo>
                    <a:lnTo>
                      <a:pt x="270" y="106"/>
                    </a:lnTo>
                    <a:lnTo>
                      <a:pt x="270" y="139"/>
                    </a:lnTo>
                    <a:lnTo>
                      <a:pt x="270" y="173"/>
                    </a:lnTo>
                    <a:lnTo>
                      <a:pt x="256" y="206"/>
                    </a:lnTo>
                    <a:lnTo>
                      <a:pt x="235" y="232"/>
                    </a:lnTo>
                    <a:lnTo>
                      <a:pt x="213" y="259"/>
                    </a:lnTo>
                    <a:lnTo>
                      <a:pt x="178" y="279"/>
                    </a:lnTo>
                    <a:lnTo>
                      <a:pt x="142" y="299"/>
                    </a:lnTo>
                    <a:lnTo>
                      <a:pt x="99" y="312"/>
                    </a:lnTo>
                    <a:lnTo>
                      <a:pt x="99" y="312"/>
                    </a:lnTo>
                    <a:lnTo>
                      <a:pt x="50" y="325"/>
                    </a:lnTo>
                    <a:lnTo>
                      <a:pt x="0" y="319"/>
                    </a:lnTo>
                    <a:lnTo>
                      <a:pt x="0" y="319"/>
                    </a:lnTo>
                    <a:lnTo>
                      <a:pt x="42" y="306"/>
                    </a:lnTo>
                    <a:lnTo>
                      <a:pt x="78" y="286"/>
                    </a:lnTo>
                    <a:lnTo>
                      <a:pt x="106" y="266"/>
                    </a:lnTo>
                    <a:lnTo>
                      <a:pt x="128" y="239"/>
                    </a:lnTo>
                    <a:lnTo>
                      <a:pt x="149" y="212"/>
                    </a:lnTo>
                    <a:lnTo>
                      <a:pt x="156" y="179"/>
                    </a:lnTo>
                    <a:lnTo>
                      <a:pt x="163" y="153"/>
                    </a:lnTo>
                    <a:lnTo>
                      <a:pt x="156" y="119"/>
                    </a:lnTo>
                    <a:lnTo>
                      <a:pt x="156" y="119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104"/>
              <p:cNvSpPr>
                <a:spLocks/>
              </p:cNvSpPr>
              <p:nvPr/>
            </p:nvSpPr>
            <p:spPr bwMode="auto">
              <a:xfrm>
                <a:off x="1933" y="2670"/>
                <a:ext cx="505" cy="339"/>
              </a:xfrm>
              <a:custGeom>
                <a:avLst/>
                <a:gdLst/>
                <a:ahLst/>
                <a:cxnLst>
                  <a:cxn ang="0">
                    <a:pos x="50" y="193"/>
                  </a:cxn>
                  <a:cxn ang="0">
                    <a:pos x="57" y="193"/>
                  </a:cxn>
                  <a:cxn ang="0">
                    <a:pos x="57" y="166"/>
                  </a:cxn>
                  <a:cxn ang="0">
                    <a:pos x="78" y="173"/>
                  </a:cxn>
                  <a:cxn ang="0">
                    <a:pos x="78" y="213"/>
                  </a:cxn>
                  <a:cxn ang="0">
                    <a:pos x="57" y="213"/>
                  </a:cxn>
                  <a:cxn ang="0">
                    <a:pos x="29" y="226"/>
                  </a:cxn>
                  <a:cxn ang="0">
                    <a:pos x="21" y="253"/>
                  </a:cxn>
                  <a:cxn ang="0">
                    <a:pos x="29" y="259"/>
                  </a:cxn>
                  <a:cxn ang="0">
                    <a:pos x="57" y="266"/>
                  </a:cxn>
                  <a:cxn ang="0">
                    <a:pos x="71" y="266"/>
                  </a:cxn>
                  <a:cxn ang="0">
                    <a:pos x="100" y="253"/>
                  </a:cxn>
                  <a:cxn ang="0">
                    <a:pos x="100" y="259"/>
                  </a:cxn>
                  <a:cxn ang="0">
                    <a:pos x="142" y="293"/>
                  </a:cxn>
                  <a:cxn ang="0">
                    <a:pos x="192" y="313"/>
                  </a:cxn>
                  <a:cxn ang="0">
                    <a:pos x="320" y="313"/>
                  </a:cxn>
                  <a:cxn ang="0">
                    <a:pos x="363" y="299"/>
                  </a:cxn>
                  <a:cxn ang="0">
                    <a:pos x="427" y="259"/>
                  </a:cxn>
                  <a:cxn ang="0">
                    <a:pos x="470" y="206"/>
                  </a:cxn>
                  <a:cxn ang="0">
                    <a:pos x="484" y="146"/>
                  </a:cxn>
                  <a:cxn ang="0">
                    <a:pos x="477" y="120"/>
                  </a:cxn>
                  <a:cxn ang="0">
                    <a:pos x="448" y="67"/>
                  </a:cxn>
                  <a:cxn ang="0">
                    <a:pos x="392" y="33"/>
                  </a:cxn>
                  <a:cxn ang="0">
                    <a:pos x="320" y="20"/>
                  </a:cxn>
                  <a:cxn ang="0">
                    <a:pos x="235" y="27"/>
                  </a:cxn>
                  <a:cxn ang="0">
                    <a:pos x="178" y="53"/>
                  </a:cxn>
                  <a:cxn ang="0">
                    <a:pos x="107" y="106"/>
                  </a:cxn>
                  <a:cxn ang="0">
                    <a:pos x="85" y="153"/>
                  </a:cxn>
                  <a:cxn ang="0">
                    <a:pos x="78" y="173"/>
                  </a:cxn>
                  <a:cxn ang="0">
                    <a:pos x="57" y="166"/>
                  </a:cxn>
                  <a:cxn ang="0">
                    <a:pos x="78" y="113"/>
                  </a:cxn>
                  <a:cxn ang="0">
                    <a:pos x="114" y="73"/>
                  </a:cxn>
                  <a:cxn ang="0">
                    <a:pos x="164" y="33"/>
                  </a:cxn>
                  <a:cxn ang="0">
                    <a:pos x="235" y="7"/>
                  </a:cxn>
                  <a:cxn ang="0">
                    <a:pos x="278" y="0"/>
                  </a:cxn>
                  <a:cxn ang="0">
                    <a:pos x="363" y="7"/>
                  </a:cxn>
                  <a:cxn ang="0">
                    <a:pos x="434" y="33"/>
                  </a:cxn>
                  <a:cxn ang="0">
                    <a:pos x="484" y="80"/>
                  </a:cxn>
                  <a:cxn ang="0">
                    <a:pos x="498" y="113"/>
                  </a:cxn>
                  <a:cxn ang="0">
                    <a:pos x="498" y="180"/>
                  </a:cxn>
                  <a:cxn ang="0">
                    <a:pos x="470" y="246"/>
                  </a:cxn>
                  <a:cxn ang="0">
                    <a:pos x="406" y="299"/>
                  </a:cxn>
                  <a:cxn ang="0">
                    <a:pos x="327" y="332"/>
                  </a:cxn>
                  <a:cxn ang="0">
                    <a:pos x="292" y="339"/>
                  </a:cxn>
                  <a:cxn ang="0">
                    <a:pos x="192" y="332"/>
                  </a:cxn>
                  <a:cxn ang="0">
                    <a:pos x="135" y="313"/>
                  </a:cxn>
                  <a:cxn ang="0">
                    <a:pos x="93" y="279"/>
                  </a:cxn>
                  <a:cxn ang="0">
                    <a:pos x="78" y="279"/>
                  </a:cxn>
                  <a:cxn ang="0">
                    <a:pos x="50" y="286"/>
                  </a:cxn>
                  <a:cxn ang="0">
                    <a:pos x="14" y="273"/>
                  </a:cxn>
                  <a:cxn ang="0">
                    <a:pos x="0" y="253"/>
                  </a:cxn>
                  <a:cxn ang="0">
                    <a:pos x="14" y="219"/>
                  </a:cxn>
                  <a:cxn ang="0">
                    <a:pos x="50" y="193"/>
                  </a:cxn>
                </a:cxnLst>
                <a:rect l="0" t="0" r="r" b="b"/>
                <a:pathLst>
                  <a:path w="505" h="339">
                    <a:moveTo>
                      <a:pt x="50" y="193"/>
                    </a:moveTo>
                    <a:lnTo>
                      <a:pt x="50" y="193"/>
                    </a:lnTo>
                    <a:lnTo>
                      <a:pt x="57" y="193"/>
                    </a:lnTo>
                    <a:lnTo>
                      <a:pt x="57" y="193"/>
                    </a:lnTo>
                    <a:lnTo>
                      <a:pt x="57" y="166"/>
                    </a:lnTo>
                    <a:lnTo>
                      <a:pt x="57" y="166"/>
                    </a:lnTo>
                    <a:lnTo>
                      <a:pt x="78" y="173"/>
                    </a:lnTo>
                    <a:lnTo>
                      <a:pt x="78" y="173"/>
                    </a:lnTo>
                    <a:lnTo>
                      <a:pt x="78" y="199"/>
                    </a:lnTo>
                    <a:lnTo>
                      <a:pt x="78" y="213"/>
                    </a:lnTo>
                    <a:lnTo>
                      <a:pt x="57" y="213"/>
                    </a:lnTo>
                    <a:lnTo>
                      <a:pt x="57" y="213"/>
                    </a:lnTo>
                    <a:lnTo>
                      <a:pt x="43" y="219"/>
                    </a:lnTo>
                    <a:lnTo>
                      <a:pt x="29" y="226"/>
                    </a:lnTo>
                    <a:lnTo>
                      <a:pt x="21" y="239"/>
                    </a:lnTo>
                    <a:lnTo>
                      <a:pt x="21" y="253"/>
                    </a:lnTo>
                    <a:lnTo>
                      <a:pt x="21" y="253"/>
                    </a:lnTo>
                    <a:lnTo>
                      <a:pt x="29" y="259"/>
                    </a:lnTo>
                    <a:lnTo>
                      <a:pt x="43" y="266"/>
                    </a:lnTo>
                    <a:lnTo>
                      <a:pt x="57" y="266"/>
                    </a:lnTo>
                    <a:lnTo>
                      <a:pt x="71" y="266"/>
                    </a:lnTo>
                    <a:lnTo>
                      <a:pt x="71" y="266"/>
                    </a:lnTo>
                    <a:lnTo>
                      <a:pt x="85" y="259"/>
                    </a:lnTo>
                    <a:lnTo>
                      <a:pt x="100" y="253"/>
                    </a:lnTo>
                    <a:lnTo>
                      <a:pt x="100" y="259"/>
                    </a:lnTo>
                    <a:lnTo>
                      <a:pt x="100" y="259"/>
                    </a:lnTo>
                    <a:lnTo>
                      <a:pt x="121" y="279"/>
                    </a:lnTo>
                    <a:lnTo>
                      <a:pt x="142" y="293"/>
                    </a:lnTo>
                    <a:lnTo>
                      <a:pt x="171" y="306"/>
                    </a:lnTo>
                    <a:lnTo>
                      <a:pt x="192" y="313"/>
                    </a:lnTo>
                    <a:lnTo>
                      <a:pt x="256" y="319"/>
                    </a:lnTo>
                    <a:lnTo>
                      <a:pt x="320" y="313"/>
                    </a:lnTo>
                    <a:lnTo>
                      <a:pt x="320" y="313"/>
                    </a:lnTo>
                    <a:lnTo>
                      <a:pt x="363" y="299"/>
                    </a:lnTo>
                    <a:lnTo>
                      <a:pt x="399" y="279"/>
                    </a:lnTo>
                    <a:lnTo>
                      <a:pt x="427" y="259"/>
                    </a:lnTo>
                    <a:lnTo>
                      <a:pt x="448" y="233"/>
                    </a:lnTo>
                    <a:lnTo>
                      <a:pt x="470" y="206"/>
                    </a:lnTo>
                    <a:lnTo>
                      <a:pt x="477" y="180"/>
                    </a:lnTo>
                    <a:lnTo>
                      <a:pt x="484" y="146"/>
                    </a:lnTo>
                    <a:lnTo>
                      <a:pt x="477" y="120"/>
                    </a:lnTo>
                    <a:lnTo>
                      <a:pt x="477" y="120"/>
                    </a:lnTo>
                    <a:lnTo>
                      <a:pt x="463" y="93"/>
                    </a:lnTo>
                    <a:lnTo>
                      <a:pt x="448" y="67"/>
                    </a:lnTo>
                    <a:lnTo>
                      <a:pt x="420" y="47"/>
                    </a:lnTo>
                    <a:lnTo>
                      <a:pt x="392" y="33"/>
                    </a:lnTo>
                    <a:lnTo>
                      <a:pt x="356" y="20"/>
                    </a:lnTo>
                    <a:lnTo>
                      <a:pt x="320" y="20"/>
                    </a:lnTo>
                    <a:lnTo>
                      <a:pt x="278" y="20"/>
                    </a:lnTo>
                    <a:lnTo>
                      <a:pt x="235" y="27"/>
                    </a:lnTo>
                    <a:lnTo>
                      <a:pt x="235" y="27"/>
                    </a:lnTo>
                    <a:lnTo>
                      <a:pt x="178" y="53"/>
                    </a:lnTo>
                    <a:lnTo>
                      <a:pt x="128" y="86"/>
                    </a:lnTo>
                    <a:lnTo>
                      <a:pt x="107" y="106"/>
                    </a:lnTo>
                    <a:lnTo>
                      <a:pt x="93" y="126"/>
                    </a:lnTo>
                    <a:lnTo>
                      <a:pt x="85" y="153"/>
                    </a:lnTo>
                    <a:lnTo>
                      <a:pt x="78" y="173"/>
                    </a:lnTo>
                    <a:lnTo>
                      <a:pt x="78" y="173"/>
                    </a:lnTo>
                    <a:lnTo>
                      <a:pt x="57" y="166"/>
                    </a:lnTo>
                    <a:lnTo>
                      <a:pt x="57" y="166"/>
                    </a:lnTo>
                    <a:lnTo>
                      <a:pt x="64" y="140"/>
                    </a:lnTo>
                    <a:lnTo>
                      <a:pt x="78" y="113"/>
                    </a:lnTo>
                    <a:lnTo>
                      <a:pt x="93" y="93"/>
                    </a:lnTo>
                    <a:lnTo>
                      <a:pt x="114" y="73"/>
                    </a:lnTo>
                    <a:lnTo>
                      <a:pt x="142" y="53"/>
                    </a:lnTo>
                    <a:lnTo>
                      <a:pt x="164" y="33"/>
                    </a:lnTo>
                    <a:lnTo>
                      <a:pt x="199" y="20"/>
                    </a:lnTo>
                    <a:lnTo>
                      <a:pt x="235" y="7"/>
                    </a:lnTo>
                    <a:lnTo>
                      <a:pt x="235" y="7"/>
                    </a:lnTo>
                    <a:lnTo>
                      <a:pt x="278" y="0"/>
                    </a:lnTo>
                    <a:lnTo>
                      <a:pt x="320" y="0"/>
                    </a:lnTo>
                    <a:lnTo>
                      <a:pt x="363" y="7"/>
                    </a:lnTo>
                    <a:lnTo>
                      <a:pt x="399" y="13"/>
                    </a:lnTo>
                    <a:lnTo>
                      <a:pt x="434" y="33"/>
                    </a:lnTo>
                    <a:lnTo>
                      <a:pt x="463" y="53"/>
                    </a:lnTo>
                    <a:lnTo>
                      <a:pt x="484" y="80"/>
                    </a:lnTo>
                    <a:lnTo>
                      <a:pt x="498" y="113"/>
                    </a:lnTo>
                    <a:lnTo>
                      <a:pt x="498" y="113"/>
                    </a:lnTo>
                    <a:lnTo>
                      <a:pt x="505" y="146"/>
                    </a:lnTo>
                    <a:lnTo>
                      <a:pt x="498" y="180"/>
                    </a:lnTo>
                    <a:lnTo>
                      <a:pt x="484" y="213"/>
                    </a:lnTo>
                    <a:lnTo>
                      <a:pt x="470" y="246"/>
                    </a:lnTo>
                    <a:lnTo>
                      <a:pt x="441" y="273"/>
                    </a:lnTo>
                    <a:lnTo>
                      <a:pt x="406" y="299"/>
                    </a:lnTo>
                    <a:lnTo>
                      <a:pt x="370" y="319"/>
                    </a:lnTo>
                    <a:lnTo>
                      <a:pt x="327" y="332"/>
                    </a:lnTo>
                    <a:lnTo>
                      <a:pt x="327" y="332"/>
                    </a:lnTo>
                    <a:lnTo>
                      <a:pt x="292" y="339"/>
                    </a:lnTo>
                    <a:lnTo>
                      <a:pt x="256" y="339"/>
                    </a:lnTo>
                    <a:lnTo>
                      <a:pt x="192" y="332"/>
                    </a:lnTo>
                    <a:lnTo>
                      <a:pt x="164" y="326"/>
                    </a:lnTo>
                    <a:lnTo>
                      <a:pt x="135" y="313"/>
                    </a:lnTo>
                    <a:lnTo>
                      <a:pt x="114" y="299"/>
                    </a:lnTo>
                    <a:lnTo>
                      <a:pt x="93" y="279"/>
                    </a:lnTo>
                    <a:lnTo>
                      <a:pt x="93" y="279"/>
                    </a:lnTo>
                    <a:lnTo>
                      <a:pt x="78" y="279"/>
                    </a:lnTo>
                    <a:lnTo>
                      <a:pt x="78" y="279"/>
                    </a:lnTo>
                    <a:lnTo>
                      <a:pt x="50" y="286"/>
                    </a:lnTo>
                    <a:lnTo>
                      <a:pt x="29" y="279"/>
                    </a:lnTo>
                    <a:lnTo>
                      <a:pt x="14" y="273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0" y="239"/>
                    </a:lnTo>
                    <a:lnTo>
                      <a:pt x="14" y="219"/>
                    </a:lnTo>
                    <a:lnTo>
                      <a:pt x="29" y="206"/>
                    </a:lnTo>
                    <a:lnTo>
                      <a:pt x="50" y="193"/>
                    </a:lnTo>
                    <a:lnTo>
                      <a:pt x="50" y="1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105"/>
              <p:cNvSpPr>
                <a:spLocks/>
              </p:cNvSpPr>
              <p:nvPr/>
            </p:nvSpPr>
            <p:spPr bwMode="auto">
              <a:xfrm>
                <a:off x="2139" y="2830"/>
                <a:ext cx="36" cy="26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8" y="26"/>
                  </a:cxn>
                  <a:cxn ang="0">
                    <a:pos x="22" y="26"/>
                  </a:cxn>
                  <a:cxn ang="0">
                    <a:pos x="22" y="26"/>
                  </a:cxn>
                  <a:cxn ang="0">
                    <a:pos x="36" y="20"/>
                  </a:cxn>
                  <a:cxn ang="0">
                    <a:pos x="36" y="6"/>
                  </a:cxn>
                  <a:cxn ang="0">
                    <a:pos x="36" y="6"/>
                  </a:cxn>
                  <a:cxn ang="0">
                    <a:pos x="29" y="0"/>
                  </a:cxn>
                  <a:cxn ang="0">
                    <a:pos x="15" y="0"/>
                  </a:cxn>
                  <a:cxn ang="0">
                    <a:pos x="15" y="0"/>
                  </a:cxn>
                  <a:cxn ang="0">
                    <a:pos x="8" y="6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36" h="26">
                    <a:moveTo>
                      <a:pt x="0" y="20"/>
                    </a:moveTo>
                    <a:lnTo>
                      <a:pt x="0" y="20"/>
                    </a:lnTo>
                    <a:lnTo>
                      <a:pt x="8" y="26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36" y="20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29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8" y="6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106"/>
              <p:cNvSpPr>
                <a:spLocks/>
              </p:cNvSpPr>
              <p:nvPr/>
            </p:nvSpPr>
            <p:spPr bwMode="auto">
              <a:xfrm>
                <a:off x="2332" y="2750"/>
                <a:ext cx="28" cy="33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7" y="26"/>
                  </a:cxn>
                  <a:cxn ang="0">
                    <a:pos x="14" y="33"/>
                  </a:cxn>
                  <a:cxn ang="0">
                    <a:pos x="14" y="33"/>
                  </a:cxn>
                  <a:cxn ang="0">
                    <a:pos x="21" y="26"/>
                  </a:cxn>
                  <a:cxn ang="0">
                    <a:pos x="28" y="13"/>
                  </a:cxn>
                  <a:cxn ang="0">
                    <a:pos x="28" y="13"/>
                  </a:cxn>
                  <a:cxn ang="0">
                    <a:pos x="21" y="6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0" y="6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28" h="33">
                    <a:moveTo>
                      <a:pt x="0" y="20"/>
                    </a:moveTo>
                    <a:lnTo>
                      <a:pt x="0" y="20"/>
                    </a:lnTo>
                    <a:lnTo>
                      <a:pt x="7" y="26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21" y="26"/>
                    </a:lnTo>
                    <a:lnTo>
                      <a:pt x="28" y="13"/>
                    </a:lnTo>
                    <a:lnTo>
                      <a:pt x="28" y="13"/>
                    </a:lnTo>
                    <a:lnTo>
                      <a:pt x="21" y="6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0" y="6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107"/>
              <p:cNvSpPr>
                <a:spLocks/>
              </p:cNvSpPr>
              <p:nvPr/>
            </p:nvSpPr>
            <p:spPr bwMode="auto">
              <a:xfrm>
                <a:off x="2289" y="2810"/>
                <a:ext cx="71" cy="40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0" y="26"/>
                  </a:cxn>
                  <a:cxn ang="0">
                    <a:pos x="7" y="40"/>
                  </a:cxn>
                  <a:cxn ang="0">
                    <a:pos x="21" y="40"/>
                  </a:cxn>
                  <a:cxn ang="0">
                    <a:pos x="57" y="33"/>
                  </a:cxn>
                  <a:cxn ang="0">
                    <a:pos x="57" y="33"/>
                  </a:cxn>
                  <a:cxn ang="0">
                    <a:pos x="64" y="26"/>
                  </a:cxn>
                  <a:cxn ang="0">
                    <a:pos x="71" y="13"/>
                  </a:cxn>
                  <a:cxn ang="0">
                    <a:pos x="71" y="13"/>
                  </a:cxn>
                  <a:cxn ang="0">
                    <a:pos x="71" y="13"/>
                  </a:cxn>
                  <a:cxn ang="0">
                    <a:pos x="64" y="6"/>
                  </a:cxn>
                  <a:cxn ang="0">
                    <a:pos x="50" y="0"/>
                  </a:cxn>
                  <a:cxn ang="0">
                    <a:pos x="14" y="13"/>
                  </a:cxn>
                  <a:cxn ang="0">
                    <a:pos x="14" y="13"/>
                  </a:cxn>
                  <a:cxn ang="0">
                    <a:pos x="0" y="20"/>
                  </a:cxn>
                  <a:cxn ang="0">
                    <a:pos x="0" y="26"/>
                  </a:cxn>
                  <a:cxn ang="0">
                    <a:pos x="0" y="26"/>
                  </a:cxn>
                </a:cxnLst>
                <a:rect l="0" t="0" r="r" b="b"/>
                <a:pathLst>
                  <a:path w="71" h="40">
                    <a:moveTo>
                      <a:pt x="0" y="26"/>
                    </a:moveTo>
                    <a:lnTo>
                      <a:pt x="0" y="26"/>
                    </a:lnTo>
                    <a:lnTo>
                      <a:pt x="7" y="40"/>
                    </a:lnTo>
                    <a:lnTo>
                      <a:pt x="21" y="40"/>
                    </a:lnTo>
                    <a:lnTo>
                      <a:pt x="57" y="33"/>
                    </a:lnTo>
                    <a:lnTo>
                      <a:pt x="57" y="33"/>
                    </a:lnTo>
                    <a:lnTo>
                      <a:pt x="64" y="26"/>
                    </a:lnTo>
                    <a:lnTo>
                      <a:pt x="71" y="13"/>
                    </a:lnTo>
                    <a:lnTo>
                      <a:pt x="71" y="13"/>
                    </a:lnTo>
                    <a:lnTo>
                      <a:pt x="71" y="13"/>
                    </a:lnTo>
                    <a:lnTo>
                      <a:pt x="64" y="6"/>
                    </a:lnTo>
                    <a:lnTo>
                      <a:pt x="50" y="0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108"/>
              <p:cNvSpPr>
                <a:spLocks/>
              </p:cNvSpPr>
              <p:nvPr/>
            </p:nvSpPr>
            <p:spPr bwMode="auto">
              <a:xfrm>
                <a:off x="1890" y="2570"/>
                <a:ext cx="563" cy="333"/>
              </a:xfrm>
              <a:custGeom>
                <a:avLst/>
                <a:gdLst/>
                <a:ahLst/>
                <a:cxnLst>
                  <a:cxn ang="0">
                    <a:pos x="541" y="246"/>
                  </a:cxn>
                  <a:cxn ang="0">
                    <a:pos x="541" y="246"/>
                  </a:cxn>
                  <a:cxn ang="0">
                    <a:pos x="548" y="226"/>
                  </a:cxn>
                  <a:cxn ang="0">
                    <a:pos x="563" y="180"/>
                  </a:cxn>
                  <a:cxn ang="0">
                    <a:pos x="563" y="147"/>
                  </a:cxn>
                  <a:cxn ang="0">
                    <a:pos x="555" y="113"/>
                  </a:cxn>
                  <a:cxn ang="0">
                    <a:pos x="548" y="80"/>
                  </a:cxn>
                  <a:cxn ang="0">
                    <a:pos x="520" y="47"/>
                  </a:cxn>
                  <a:cxn ang="0">
                    <a:pos x="520" y="47"/>
                  </a:cxn>
                  <a:cxn ang="0">
                    <a:pos x="499" y="34"/>
                  </a:cxn>
                  <a:cxn ang="0">
                    <a:pos x="470" y="20"/>
                  </a:cxn>
                  <a:cxn ang="0">
                    <a:pos x="435" y="7"/>
                  </a:cxn>
                  <a:cxn ang="0">
                    <a:pos x="392" y="0"/>
                  </a:cxn>
                  <a:cxn ang="0">
                    <a:pos x="349" y="7"/>
                  </a:cxn>
                  <a:cxn ang="0">
                    <a:pos x="306" y="14"/>
                  </a:cxn>
                  <a:cxn ang="0">
                    <a:pos x="271" y="34"/>
                  </a:cxn>
                  <a:cxn ang="0">
                    <a:pos x="235" y="67"/>
                  </a:cxn>
                  <a:cxn ang="0">
                    <a:pos x="235" y="67"/>
                  </a:cxn>
                  <a:cxn ang="0">
                    <a:pos x="207" y="67"/>
                  </a:cxn>
                  <a:cxn ang="0">
                    <a:pos x="178" y="67"/>
                  </a:cxn>
                  <a:cxn ang="0">
                    <a:pos x="143" y="73"/>
                  </a:cxn>
                  <a:cxn ang="0">
                    <a:pos x="107" y="87"/>
                  </a:cxn>
                  <a:cxn ang="0">
                    <a:pos x="72" y="107"/>
                  </a:cxn>
                  <a:cxn ang="0">
                    <a:pos x="36" y="133"/>
                  </a:cxn>
                  <a:cxn ang="0">
                    <a:pos x="15" y="180"/>
                  </a:cxn>
                  <a:cxn ang="0">
                    <a:pos x="15" y="180"/>
                  </a:cxn>
                  <a:cxn ang="0">
                    <a:pos x="0" y="213"/>
                  </a:cxn>
                  <a:cxn ang="0">
                    <a:pos x="0" y="246"/>
                  </a:cxn>
                  <a:cxn ang="0">
                    <a:pos x="8" y="273"/>
                  </a:cxn>
                  <a:cxn ang="0">
                    <a:pos x="15" y="293"/>
                  </a:cxn>
                  <a:cxn ang="0">
                    <a:pos x="36" y="326"/>
                  </a:cxn>
                  <a:cxn ang="0">
                    <a:pos x="50" y="333"/>
                  </a:cxn>
                  <a:cxn ang="0">
                    <a:pos x="50" y="333"/>
                  </a:cxn>
                  <a:cxn ang="0">
                    <a:pos x="64" y="313"/>
                  </a:cxn>
                  <a:cxn ang="0">
                    <a:pos x="86" y="306"/>
                  </a:cxn>
                  <a:cxn ang="0">
                    <a:pos x="107" y="299"/>
                  </a:cxn>
                  <a:cxn ang="0">
                    <a:pos x="143" y="319"/>
                  </a:cxn>
                  <a:cxn ang="0">
                    <a:pos x="143" y="319"/>
                  </a:cxn>
                  <a:cxn ang="0">
                    <a:pos x="157" y="293"/>
                  </a:cxn>
                  <a:cxn ang="0">
                    <a:pos x="164" y="260"/>
                  </a:cxn>
                  <a:cxn ang="0">
                    <a:pos x="185" y="233"/>
                  </a:cxn>
                  <a:cxn ang="0">
                    <a:pos x="214" y="200"/>
                  </a:cxn>
                  <a:cxn ang="0">
                    <a:pos x="249" y="180"/>
                  </a:cxn>
                  <a:cxn ang="0">
                    <a:pos x="271" y="173"/>
                  </a:cxn>
                  <a:cxn ang="0">
                    <a:pos x="299" y="167"/>
                  </a:cxn>
                  <a:cxn ang="0">
                    <a:pos x="328" y="167"/>
                  </a:cxn>
                  <a:cxn ang="0">
                    <a:pos x="356" y="173"/>
                  </a:cxn>
                  <a:cxn ang="0">
                    <a:pos x="356" y="173"/>
                  </a:cxn>
                  <a:cxn ang="0">
                    <a:pos x="370" y="160"/>
                  </a:cxn>
                  <a:cxn ang="0">
                    <a:pos x="413" y="140"/>
                  </a:cxn>
                  <a:cxn ang="0">
                    <a:pos x="435" y="140"/>
                  </a:cxn>
                  <a:cxn ang="0">
                    <a:pos x="456" y="140"/>
                  </a:cxn>
                  <a:cxn ang="0">
                    <a:pos x="477" y="153"/>
                  </a:cxn>
                  <a:cxn ang="0">
                    <a:pos x="499" y="173"/>
                  </a:cxn>
                  <a:cxn ang="0">
                    <a:pos x="541" y="246"/>
                  </a:cxn>
                </a:cxnLst>
                <a:rect l="0" t="0" r="r" b="b"/>
                <a:pathLst>
                  <a:path w="563" h="333">
                    <a:moveTo>
                      <a:pt x="541" y="246"/>
                    </a:moveTo>
                    <a:lnTo>
                      <a:pt x="541" y="246"/>
                    </a:lnTo>
                    <a:lnTo>
                      <a:pt x="548" y="226"/>
                    </a:lnTo>
                    <a:lnTo>
                      <a:pt x="563" y="180"/>
                    </a:lnTo>
                    <a:lnTo>
                      <a:pt x="563" y="147"/>
                    </a:lnTo>
                    <a:lnTo>
                      <a:pt x="555" y="113"/>
                    </a:lnTo>
                    <a:lnTo>
                      <a:pt x="548" y="80"/>
                    </a:lnTo>
                    <a:lnTo>
                      <a:pt x="520" y="47"/>
                    </a:lnTo>
                    <a:lnTo>
                      <a:pt x="520" y="47"/>
                    </a:lnTo>
                    <a:lnTo>
                      <a:pt x="499" y="34"/>
                    </a:lnTo>
                    <a:lnTo>
                      <a:pt x="470" y="20"/>
                    </a:lnTo>
                    <a:lnTo>
                      <a:pt x="435" y="7"/>
                    </a:lnTo>
                    <a:lnTo>
                      <a:pt x="392" y="0"/>
                    </a:lnTo>
                    <a:lnTo>
                      <a:pt x="349" y="7"/>
                    </a:lnTo>
                    <a:lnTo>
                      <a:pt x="306" y="14"/>
                    </a:lnTo>
                    <a:lnTo>
                      <a:pt x="271" y="34"/>
                    </a:lnTo>
                    <a:lnTo>
                      <a:pt x="235" y="67"/>
                    </a:lnTo>
                    <a:lnTo>
                      <a:pt x="235" y="67"/>
                    </a:lnTo>
                    <a:lnTo>
                      <a:pt x="207" y="67"/>
                    </a:lnTo>
                    <a:lnTo>
                      <a:pt x="178" y="67"/>
                    </a:lnTo>
                    <a:lnTo>
                      <a:pt x="143" y="73"/>
                    </a:lnTo>
                    <a:lnTo>
                      <a:pt x="107" y="87"/>
                    </a:lnTo>
                    <a:lnTo>
                      <a:pt x="72" y="107"/>
                    </a:lnTo>
                    <a:lnTo>
                      <a:pt x="36" y="133"/>
                    </a:lnTo>
                    <a:lnTo>
                      <a:pt x="15" y="180"/>
                    </a:lnTo>
                    <a:lnTo>
                      <a:pt x="15" y="180"/>
                    </a:lnTo>
                    <a:lnTo>
                      <a:pt x="0" y="213"/>
                    </a:lnTo>
                    <a:lnTo>
                      <a:pt x="0" y="246"/>
                    </a:lnTo>
                    <a:lnTo>
                      <a:pt x="8" y="273"/>
                    </a:lnTo>
                    <a:lnTo>
                      <a:pt x="15" y="293"/>
                    </a:lnTo>
                    <a:lnTo>
                      <a:pt x="36" y="326"/>
                    </a:lnTo>
                    <a:lnTo>
                      <a:pt x="50" y="333"/>
                    </a:lnTo>
                    <a:lnTo>
                      <a:pt x="50" y="333"/>
                    </a:lnTo>
                    <a:lnTo>
                      <a:pt x="64" y="313"/>
                    </a:lnTo>
                    <a:lnTo>
                      <a:pt x="86" y="306"/>
                    </a:lnTo>
                    <a:lnTo>
                      <a:pt x="107" y="299"/>
                    </a:lnTo>
                    <a:lnTo>
                      <a:pt x="143" y="319"/>
                    </a:lnTo>
                    <a:lnTo>
                      <a:pt x="143" y="319"/>
                    </a:lnTo>
                    <a:lnTo>
                      <a:pt x="157" y="293"/>
                    </a:lnTo>
                    <a:lnTo>
                      <a:pt x="164" y="260"/>
                    </a:lnTo>
                    <a:lnTo>
                      <a:pt x="185" y="233"/>
                    </a:lnTo>
                    <a:lnTo>
                      <a:pt x="214" y="200"/>
                    </a:lnTo>
                    <a:lnTo>
                      <a:pt x="249" y="180"/>
                    </a:lnTo>
                    <a:lnTo>
                      <a:pt x="271" y="173"/>
                    </a:lnTo>
                    <a:lnTo>
                      <a:pt x="299" y="167"/>
                    </a:lnTo>
                    <a:lnTo>
                      <a:pt x="328" y="167"/>
                    </a:lnTo>
                    <a:lnTo>
                      <a:pt x="356" y="173"/>
                    </a:lnTo>
                    <a:lnTo>
                      <a:pt x="356" y="173"/>
                    </a:lnTo>
                    <a:lnTo>
                      <a:pt x="370" y="160"/>
                    </a:lnTo>
                    <a:lnTo>
                      <a:pt x="413" y="140"/>
                    </a:lnTo>
                    <a:lnTo>
                      <a:pt x="435" y="140"/>
                    </a:lnTo>
                    <a:lnTo>
                      <a:pt x="456" y="140"/>
                    </a:lnTo>
                    <a:lnTo>
                      <a:pt x="477" y="153"/>
                    </a:lnTo>
                    <a:lnTo>
                      <a:pt x="499" y="173"/>
                    </a:lnTo>
                    <a:lnTo>
                      <a:pt x="541" y="2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109"/>
              <p:cNvSpPr>
                <a:spLocks/>
              </p:cNvSpPr>
              <p:nvPr/>
            </p:nvSpPr>
            <p:spPr bwMode="auto">
              <a:xfrm>
                <a:off x="1684" y="3022"/>
                <a:ext cx="477" cy="492"/>
              </a:xfrm>
              <a:custGeom>
                <a:avLst/>
                <a:gdLst/>
                <a:ahLst/>
                <a:cxnLst>
                  <a:cxn ang="0">
                    <a:pos x="171" y="466"/>
                  </a:cxn>
                  <a:cxn ang="0">
                    <a:pos x="171" y="466"/>
                  </a:cxn>
                  <a:cxn ang="0">
                    <a:pos x="192" y="426"/>
                  </a:cxn>
                  <a:cxn ang="0">
                    <a:pos x="263" y="313"/>
                  </a:cxn>
                  <a:cxn ang="0">
                    <a:pos x="356" y="173"/>
                  </a:cxn>
                  <a:cxn ang="0">
                    <a:pos x="413" y="93"/>
                  </a:cxn>
                  <a:cxn ang="0">
                    <a:pos x="477" y="20"/>
                  </a:cxn>
                  <a:cxn ang="0">
                    <a:pos x="477" y="20"/>
                  </a:cxn>
                  <a:cxn ang="0">
                    <a:pos x="463" y="14"/>
                  </a:cxn>
                  <a:cxn ang="0">
                    <a:pos x="434" y="0"/>
                  </a:cxn>
                  <a:cxn ang="0">
                    <a:pos x="406" y="0"/>
                  </a:cxn>
                  <a:cxn ang="0">
                    <a:pos x="377" y="0"/>
                  </a:cxn>
                  <a:cxn ang="0">
                    <a:pos x="334" y="7"/>
                  </a:cxn>
                  <a:cxn ang="0">
                    <a:pos x="292" y="27"/>
                  </a:cxn>
                  <a:cxn ang="0">
                    <a:pos x="292" y="27"/>
                  </a:cxn>
                  <a:cxn ang="0">
                    <a:pos x="263" y="54"/>
                  </a:cxn>
                  <a:cxn ang="0">
                    <a:pos x="199" y="140"/>
                  </a:cxn>
                  <a:cxn ang="0">
                    <a:pos x="107" y="273"/>
                  </a:cxn>
                  <a:cxn ang="0">
                    <a:pos x="57" y="353"/>
                  </a:cxn>
                  <a:cxn ang="0">
                    <a:pos x="14" y="439"/>
                  </a:cxn>
                  <a:cxn ang="0">
                    <a:pos x="14" y="439"/>
                  </a:cxn>
                  <a:cxn ang="0">
                    <a:pos x="7" y="446"/>
                  </a:cxn>
                  <a:cxn ang="0">
                    <a:pos x="0" y="466"/>
                  </a:cxn>
                  <a:cxn ang="0">
                    <a:pos x="0" y="472"/>
                  </a:cxn>
                  <a:cxn ang="0">
                    <a:pos x="7" y="479"/>
                  </a:cxn>
                  <a:cxn ang="0">
                    <a:pos x="21" y="486"/>
                  </a:cxn>
                  <a:cxn ang="0">
                    <a:pos x="50" y="492"/>
                  </a:cxn>
                  <a:cxn ang="0">
                    <a:pos x="50" y="492"/>
                  </a:cxn>
                  <a:cxn ang="0">
                    <a:pos x="93" y="492"/>
                  </a:cxn>
                  <a:cxn ang="0">
                    <a:pos x="128" y="479"/>
                  </a:cxn>
                  <a:cxn ang="0">
                    <a:pos x="171" y="466"/>
                  </a:cxn>
                  <a:cxn ang="0">
                    <a:pos x="171" y="466"/>
                  </a:cxn>
                </a:cxnLst>
                <a:rect l="0" t="0" r="r" b="b"/>
                <a:pathLst>
                  <a:path w="477" h="492">
                    <a:moveTo>
                      <a:pt x="171" y="466"/>
                    </a:moveTo>
                    <a:lnTo>
                      <a:pt x="171" y="466"/>
                    </a:lnTo>
                    <a:lnTo>
                      <a:pt x="192" y="426"/>
                    </a:lnTo>
                    <a:lnTo>
                      <a:pt x="263" y="313"/>
                    </a:lnTo>
                    <a:lnTo>
                      <a:pt x="356" y="173"/>
                    </a:lnTo>
                    <a:lnTo>
                      <a:pt x="413" y="93"/>
                    </a:lnTo>
                    <a:lnTo>
                      <a:pt x="477" y="20"/>
                    </a:lnTo>
                    <a:lnTo>
                      <a:pt x="477" y="20"/>
                    </a:lnTo>
                    <a:lnTo>
                      <a:pt x="463" y="14"/>
                    </a:lnTo>
                    <a:lnTo>
                      <a:pt x="434" y="0"/>
                    </a:lnTo>
                    <a:lnTo>
                      <a:pt x="406" y="0"/>
                    </a:lnTo>
                    <a:lnTo>
                      <a:pt x="377" y="0"/>
                    </a:lnTo>
                    <a:lnTo>
                      <a:pt x="334" y="7"/>
                    </a:lnTo>
                    <a:lnTo>
                      <a:pt x="292" y="27"/>
                    </a:lnTo>
                    <a:lnTo>
                      <a:pt x="292" y="27"/>
                    </a:lnTo>
                    <a:lnTo>
                      <a:pt x="263" y="54"/>
                    </a:lnTo>
                    <a:lnTo>
                      <a:pt x="199" y="140"/>
                    </a:lnTo>
                    <a:lnTo>
                      <a:pt x="107" y="273"/>
                    </a:lnTo>
                    <a:lnTo>
                      <a:pt x="57" y="353"/>
                    </a:lnTo>
                    <a:lnTo>
                      <a:pt x="14" y="439"/>
                    </a:lnTo>
                    <a:lnTo>
                      <a:pt x="14" y="439"/>
                    </a:lnTo>
                    <a:lnTo>
                      <a:pt x="7" y="446"/>
                    </a:lnTo>
                    <a:lnTo>
                      <a:pt x="0" y="466"/>
                    </a:lnTo>
                    <a:lnTo>
                      <a:pt x="0" y="472"/>
                    </a:lnTo>
                    <a:lnTo>
                      <a:pt x="7" y="479"/>
                    </a:lnTo>
                    <a:lnTo>
                      <a:pt x="21" y="486"/>
                    </a:lnTo>
                    <a:lnTo>
                      <a:pt x="50" y="492"/>
                    </a:lnTo>
                    <a:lnTo>
                      <a:pt x="50" y="492"/>
                    </a:lnTo>
                    <a:lnTo>
                      <a:pt x="93" y="492"/>
                    </a:lnTo>
                    <a:lnTo>
                      <a:pt x="128" y="479"/>
                    </a:lnTo>
                    <a:lnTo>
                      <a:pt x="171" y="466"/>
                    </a:lnTo>
                    <a:lnTo>
                      <a:pt x="171" y="4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10"/>
              <p:cNvSpPr>
                <a:spLocks/>
              </p:cNvSpPr>
              <p:nvPr/>
            </p:nvSpPr>
            <p:spPr bwMode="auto">
              <a:xfrm>
                <a:off x="1712" y="3401"/>
                <a:ext cx="876" cy="306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22" y="87"/>
                  </a:cxn>
                  <a:cxn ang="0">
                    <a:pos x="22" y="87"/>
                  </a:cxn>
                  <a:cxn ang="0">
                    <a:pos x="43" y="80"/>
                  </a:cxn>
                  <a:cxn ang="0">
                    <a:pos x="100" y="67"/>
                  </a:cxn>
                  <a:cxn ang="0">
                    <a:pos x="186" y="54"/>
                  </a:cxn>
                  <a:cxn ang="0">
                    <a:pos x="242" y="47"/>
                  </a:cxn>
                  <a:cxn ang="0">
                    <a:pos x="299" y="47"/>
                  </a:cxn>
                  <a:cxn ang="0">
                    <a:pos x="299" y="47"/>
                  </a:cxn>
                  <a:cxn ang="0">
                    <a:pos x="378" y="54"/>
                  </a:cxn>
                  <a:cxn ang="0">
                    <a:pos x="456" y="67"/>
                  </a:cxn>
                  <a:cxn ang="0">
                    <a:pos x="527" y="87"/>
                  </a:cxn>
                  <a:cxn ang="0">
                    <a:pos x="591" y="120"/>
                  </a:cxn>
                  <a:cxn ang="0">
                    <a:pos x="662" y="153"/>
                  </a:cxn>
                  <a:cxn ang="0">
                    <a:pos x="719" y="200"/>
                  </a:cxn>
                  <a:cxn ang="0">
                    <a:pos x="776" y="246"/>
                  </a:cxn>
                  <a:cxn ang="0">
                    <a:pos x="833" y="306"/>
                  </a:cxn>
                  <a:cxn ang="0">
                    <a:pos x="876" y="280"/>
                  </a:cxn>
                  <a:cxn ang="0">
                    <a:pos x="876" y="280"/>
                  </a:cxn>
                  <a:cxn ang="0">
                    <a:pos x="805" y="200"/>
                  </a:cxn>
                  <a:cxn ang="0">
                    <a:pos x="726" y="140"/>
                  </a:cxn>
                  <a:cxn ang="0">
                    <a:pos x="648" y="93"/>
                  </a:cxn>
                  <a:cxn ang="0">
                    <a:pos x="577" y="60"/>
                  </a:cxn>
                  <a:cxn ang="0">
                    <a:pos x="499" y="34"/>
                  </a:cxn>
                  <a:cxn ang="0">
                    <a:pos x="427" y="14"/>
                  </a:cxn>
                  <a:cxn ang="0">
                    <a:pos x="363" y="0"/>
                  </a:cxn>
                  <a:cxn ang="0">
                    <a:pos x="299" y="0"/>
                  </a:cxn>
                  <a:cxn ang="0">
                    <a:pos x="299" y="0"/>
                  </a:cxn>
                  <a:cxn ang="0">
                    <a:pos x="235" y="0"/>
                  </a:cxn>
                  <a:cxn ang="0">
                    <a:pos x="178" y="0"/>
                  </a:cxn>
                  <a:cxn ang="0">
                    <a:pos x="86" y="14"/>
                  </a:cxn>
                  <a:cxn ang="0">
                    <a:pos x="22" y="34"/>
                  </a:cxn>
                  <a:cxn ang="0">
                    <a:pos x="0" y="40"/>
                  </a:cxn>
                  <a:cxn ang="0">
                    <a:pos x="0" y="40"/>
                  </a:cxn>
                </a:cxnLst>
                <a:rect l="0" t="0" r="r" b="b"/>
                <a:pathLst>
                  <a:path w="876" h="306">
                    <a:moveTo>
                      <a:pt x="0" y="40"/>
                    </a:moveTo>
                    <a:lnTo>
                      <a:pt x="22" y="87"/>
                    </a:lnTo>
                    <a:lnTo>
                      <a:pt x="22" y="87"/>
                    </a:lnTo>
                    <a:lnTo>
                      <a:pt x="43" y="80"/>
                    </a:lnTo>
                    <a:lnTo>
                      <a:pt x="100" y="67"/>
                    </a:lnTo>
                    <a:lnTo>
                      <a:pt x="186" y="54"/>
                    </a:lnTo>
                    <a:lnTo>
                      <a:pt x="242" y="47"/>
                    </a:lnTo>
                    <a:lnTo>
                      <a:pt x="299" y="47"/>
                    </a:lnTo>
                    <a:lnTo>
                      <a:pt x="299" y="47"/>
                    </a:lnTo>
                    <a:lnTo>
                      <a:pt x="378" y="54"/>
                    </a:lnTo>
                    <a:lnTo>
                      <a:pt x="456" y="67"/>
                    </a:lnTo>
                    <a:lnTo>
                      <a:pt x="527" y="87"/>
                    </a:lnTo>
                    <a:lnTo>
                      <a:pt x="591" y="120"/>
                    </a:lnTo>
                    <a:lnTo>
                      <a:pt x="662" y="153"/>
                    </a:lnTo>
                    <a:lnTo>
                      <a:pt x="719" y="200"/>
                    </a:lnTo>
                    <a:lnTo>
                      <a:pt x="776" y="246"/>
                    </a:lnTo>
                    <a:lnTo>
                      <a:pt x="833" y="306"/>
                    </a:lnTo>
                    <a:lnTo>
                      <a:pt x="876" y="280"/>
                    </a:lnTo>
                    <a:lnTo>
                      <a:pt x="876" y="280"/>
                    </a:lnTo>
                    <a:lnTo>
                      <a:pt x="805" y="200"/>
                    </a:lnTo>
                    <a:lnTo>
                      <a:pt x="726" y="140"/>
                    </a:lnTo>
                    <a:lnTo>
                      <a:pt x="648" y="93"/>
                    </a:lnTo>
                    <a:lnTo>
                      <a:pt x="577" y="60"/>
                    </a:lnTo>
                    <a:lnTo>
                      <a:pt x="499" y="34"/>
                    </a:lnTo>
                    <a:lnTo>
                      <a:pt x="427" y="14"/>
                    </a:lnTo>
                    <a:lnTo>
                      <a:pt x="363" y="0"/>
                    </a:lnTo>
                    <a:lnTo>
                      <a:pt x="299" y="0"/>
                    </a:lnTo>
                    <a:lnTo>
                      <a:pt x="299" y="0"/>
                    </a:lnTo>
                    <a:lnTo>
                      <a:pt x="235" y="0"/>
                    </a:lnTo>
                    <a:lnTo>
                      <a:pt x="178" y="0"/>
                    </a:lnTo>
                    <a:lnTo>
                      <a:pt x="86" y="14"/>
                    </a:lnTo>
                    <a:lnTo>
                      <a:pt x="22" y="34"/>
                    </a:lnTo>
                    <a:lnTo>
                      <a:pt x="0" y="4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11"/>
              <p:cNvSpPr>
                <a:spLocks/>
              </p:cNvSpPr>
              <p:nvPr/>
            </p:nvSpPr>
            <p:spPr bwMode="auto">
              <a:xfrm>
                <a:off x="1150" y="3282"/>
                <a:ext cx="676" cy="326"/>
              </a:xfrm>
              <a:custGeom>
                <a:avLst/>
                <a:gdLst/>
                <a:ahLst/>
                <a:cxnLst>
                  <a:cxn ang="0">
                    <a:pos x="50" y="292"/>
                  </a:cxn>
                  <a:cxn ang="0">
                    <a:pos x="50" y="292"/>
                  </a:cxn>
                  <a:cxn ang="0">
                    <a:pos x="79" y="312"/>
                  </a:cxn>
                  <a:cxn ang="0">
                    <a:pos x="114" y="326"/>
                  </a:cxn>
                  <a:cxn ang="0">
                    <a:pos x="157" y="326"/>
                  </a:cxn>
                  <a:cxn ang="0">
                    <a:pos x="200" y="326"/>
                  </a:cxn>
                  <a:cxn ang="0">
                    <a:pos x="299" y="312"/>
                  </a:cxn>
                  <a:cxn ang="0">
                    <a:pos x="399" y="286"/>
                  </a:cxn>
                  <a:cxn ang="0">
                    <a:pos x="491" y="246"/>
                  </a:cxn>
                  <a:cxn ang="0">
                    <a:pos x="577" y="212"/>
                  </a:cxn>
                  <a:cxn ang="0">
                    <a:pos x="676" y="166"/>
                  </a:cxn>
                  <a:cxn ang="0">
                    <a:pos x="648" y="119"/>
                  </a:cxn>
                  <a:cxn ang="0">
                    <a:pos x="648" y="119"/>
                  </a:cxn>
                  <a:cxn ang="0">
                    <a:pos x="506" y="193"/>
                  </a:cxn>
                  <a:cxn ang="0">
                    <a:pos x="420" y="226"/>
                  </a:cxn>
                  <a:cxn ang="0">
                    <a:pos x="335" y="252"/>
                  </a:cxn>
                  <a:cxn ang="0">
                    <a:pos x="256" y="272"/>
                  </a:cxn>
                  <a:cxn ang="0">
                    <a:pos x="185" y="279"/>
                  </a:cxn>
                  <a:cxn ang="0">
                    <a:pos x="128" y="279"/>
                  </a:cxn>
                  <a:cxn ang="0">
                    <a:pos x="100" y="272"/>
                  </a:cxn>
                  <a:cxn ang="0">
                    <a:pos x="86" y="259"/>
                  </a:cxn>
                  <a:cxn ang="0">
                    <a:pos x="86" y="259"/>
                  </a:cxn>
                  <a:cxn ang="0">
                    <a:pos x="71" y="239"/>
                  </a:cxn>
                  <a:cxn ang="0">
                    <a:pos x="57" y="226"/>
                  </a:cxn>
                  <a:cxn ang="0">
                    <a:pos x="57" y="199"/>
                  </a:cxn>
                  <a:cxn ang="0">
                    <a:pos x="57" y="173"/>
                  </a:cxn>
                  <a:cxn ang="0">
                    <a:pos x="64" y="99"/>
                  </a:cxn>
                  <a:cxn ang="0">
                    <a:pos x="100" y="20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14" y="99"/>
                  </a:cxn>
                  <a:cxn ang="0">
                    <a:pos x="7" y="146"/>
                  </a:cxn>
                  <a:cxn ang="0">
                    <a:pos x="0" y="186"/>
                  </a:cxn>
                  <a:cxn ang="0">
                    <a:pos x="7" y="219"/>
                  </a:cxn>
                  <a:cxn ang="0">
                    <a:pos x="14" y="246"/>
                  </a:cxn>
                  <a:cxn ang="0">
                    <a:pos x="29" y="272"/>
                  </a:cxn>
                  <a:cxn ang="0">
                    <a:pos x="50" y="292"/>
                  </a:cxn>
                  <a:cxn ang="0">
                    <a:pos x="50" y="292"/>
                  </a:cxn>
                </a:cxnLst>
                <a:rect l="0" t="0" r="r" b="b"/>
                <a:pathLst>
                  <a:path w="676" h="326">
                    <a:moveTo>
                      <a:pt x="50" y="292"/>
                    </a:moveTo>
                    <a:lnTo>
                      <a:pt x="50" y="292"/>
                    </a:lnTo>
                    <a:lnTo>
                      <a:pt x="79" y="312"/>
                    </a:lnTo>
                    <a:lnTo>
                      <a:pt x="114" y="326"/>
                    </a:lnTo>
                    <a:lnTo>
                      <a:pt x="157" y="326"/>
                    </a:lnTo>
                    <a:lnTo>
                      <a:pt x="200" y="326"/>
                    </a:lnTo>
                    <a:lnTo>
                      <a:pt x="299" y="312"/>
                    </a:lnTo>
                    <a:lnTo>
                      <a:pt x="399" y="286"/>
                    </a:lnTo>
                    <a:lnTo>
                      <a:pt x="491" y="246"/>
                    </a:lnTo>
                    <a:lnTo>
                      <a:pt x="577" y="212"/>
                    </a:lnTo>
                    <a:lnTo>
                      <a:pt x="676" y="166"/>
                    </a:lnTo>
                    <a:lnTo>
                      <a:pt x="648" y="119"/>
                    </a:lnTo>
                    <a:lnTo>
                      <a:pt x="648" y="119"/>
                    </a:lnTo>
                    <a:lnTo>
                      <a:pt x="506" y="193"/>
                    </a:lnTo>
                    <a:lnTo>
                      <a:pt x="420" y="226"/>
                    </a:lnTo>
                    <a:lnTo>
                      <a:pt x="335" y="252"/>
                    </a:lnTo>
                    <a:lnTo>
                      <a:pt x="256" y="272"/>
                    </a:lnTo>
                    <a:lnTo>
                      <a:pt x="185" y="279"/>
                    </a:lnTo>
                    <a:lnTo>
                      <a:pt x="128" y="279"/>
                    </a:lnTo>
                    <a:lnTo>
                      <a:pt x="100" y="272"/>
                    </a:lnTo>
                    <a:lnTo>
                      <a:pt x="86" y="259"/>
                    </a:lnTo>
                    <a:lnTo>
                      <a:pt x="86" y="259"/>
                    </a:lnTo>
                    <a:lnTo>
                      <a:pt x="71" y="239"/>
                    </a:lnTo>
                    <a:lnTo>
                      <a:pt x="57" y="226"/>
                    </a:lnTo>
                    <a:lnTo>
                      <a:pt x="57" y="199"/>
                    </a:lnTo>
                    <a:lnTo>
                      <a:pt x="57" y="173"/>
                    </a:lnTo>
                    <a:lnTo>
                      <a:pt x="64" y="99"/>
                    </a:lnTo>
                    <a:lnTo>
                      <a:pt x="100" y="2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14" y="99"/>
                    </a:lnTo>
                    <a:lnTo>
                      <a:pt x="7" y="146"/>
                    </a:lnTo>
                    <a:lnTo>
                      <a:pt x="0" y="186"/>
                    </a:lnTo>
                    <a:lnTo>
                      <a:pt x="7" y="219"/>
                    </a:lnTo>
                    <a:lnTo>
                      <a:pt x="14" y="246"/>
                    </a:lnTo>
                    <a:lnTo>
                      <a:pt x="29" y="272"/>
                    </a:lnTo>
                    <a:lnTo>
                      <a:pt x="50" y="292"/>
                    </a:lnTo>
                    <a:lnTo>
                      <a:pt x="50" y="2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12"/>
              <p:cNvSpPr>
                <a:spLocks/>
              </p:cNvSpPr>
              <p:nvPr/>
            </p:nvSpPr>
            <p:spPr bwMode="auto">
              <a:xfrm>
                <a:off x="2545" y="3647"/>
                <a:ext cx="150" cy="100"/>
              </a:xfrm>
              <a:custGeom>
                <a:avLst/>
                <a:gdLst/>
                <a:ahLst/>
                <a:cxnLst>
                  <a:cxn ang="0">
                    <a:pos x="128" y="0"/>
                  </a:cxn>
                  <a:cxn ang="0">
                    <a:pos x="150" y="14"/>
                  </a:cxn>
                  <a:cxn ang="0">
                    <a:pos x="100" y="67"/>
                  </a:cxn>
                  <a:cxn ang="0">
                    <a:pos x="64" y="67"/>
                  </a:cxn>
                  <a:cxn ang="0">
                    <a:pos x="86" y="87"/>
                  </a:cxn>
                  <a:cxn ang="0">
                    <a:pos x="71" y="100"/>
                  </a:cxn>
                  <a:cxn ang="0">
                    <a:pos x="0" y="40"/>
                  </a:cxn>
                  <a:cxn ang="0">
                    <a:pos x="7" y="27"/>
                  </a:cxn>
                  <a:cxn ang="0">
                    <a:pos x="36" y="40"/>
                  </a:cxn>
                  <a:cxn ang="0">
                    <a:pos x="93" y="34"/>
                  </a:cxn>
                  <a:cxn ang="0">
                    <a:pos x="128" y="0"/>
                  </a:cxn>
                </a:cxnLst>
                <a:rect l="0" t="0" r="r" b="b"/>
                <a:pathLst>
                  <a:path w="150" h="100">
                    <a:moveTo>
                      <a:pt x="128" y="0"/>
                    </a:moveTo>
                    <a:lnTo>
                      <a:pt x="150" y="14"/>
                    </a:lnTo>
                    <a:lnTo>
                      <a:pt x="100" y="67"/>
                    </a:lnTo>
                    <a:lnTo>
                      <a:pt x="64" y="67"/>
                    </a:lnTo>
                    <a:lnTo>
                      <a:pt x="86" y="87"/>
                    </a:lnTo>
                    <a:lnTo>
                      <a:pt x="71" y="100"/>
                    </a:lnTo>
                    <a:lnTo>
                      <a:pt x="0" y="40"/>
                    </a:lnTo>
                    <a:lnTo>
                      <a:pt x="7" y="27"/>
                    </a:lnTo>
                    <a:lnTo>
                      <a:pt x="36" y="40"/>
                    </a:lnTo>
                    <a:lnTo>
                      <a:pt x="93" y="34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13"/>
              <p:cNvSpPr>
                <a:spLocks/>
              </p:cNvSpPr>
              <p:nvPr/>
            </p:nvSpPr>
            <p:spPr bwMode="auto">
              <a:xfrm>
                <a:off x="1129" y="3215"/>
                <a:ext cx="121" cy="113"/>
              </a:xfrm>
              <a:custGeom>
                <a:avLst/>
                <a:gdLst/>
                <a:ahLst/>
                <a:cxnLst>
                  <a:cxn ang="0">
                    <a:pos x="0" y="27"/>
                  </a:cxn>
                  <a:cxn ang="0">
                    <a:pos x="0" y="0"/>
                  </a:cxn>
                  <a:cxn ang="0">
                    <a:pos x="78" y="14"/>
                  </a:cxn>
                  <a:cxn ang="0">
                    <a:pos x="92" y="40"/>
                  </a:cxn>
                  <a:cxn ang="0">
                    <a:pos x="100" y="14"/>
                  </a:cxn>
                  <a:cxn ang="0">
                    <a:pos x="121" y="20"/>
                  </a:cxn>
                  <a:cxn ang="0">
                    <a:pos x="107" y="113"/>
                  </a:cxn>
                  <a:cxn ang="0">
                    <a:pos x="85" y="107"/>
                  </a:cxn>
                  <a:cxn ang="0">
                    <a:pos x="78" y="80"/>
                  </a:cxn>
                  <a:cxn ang="0">
                    <a:pos x="50" y="40"/>
                  </a:cxn>
                  <a:cxn ang="0">
                    <a:pos x="0" y="27"/>
                  </a:cxn>
                </a:cxnLst>
                <a:rect l="0" t="0" r="r" b="b"/>
                <a:pathLst>
                  <a:path w="121" h="113">
                    <a:moveTo>
                      <a:pt x="0" y="27"/>
                    </a:moveTo>
                    <a:lnTo>
                      <a:pt x="0" y="0"/>
                    </a:lnTo>
                    <a:lnTo>
                      <a:pt x="78" y="14"/>
                    </a:lnTo>
                    <a:lnTo>
                      <a:pt x="92" y="40"/>
                    </a:lnTo>
                    <a:lnTo>
                      <a:pt x="100" y="14"/>
                    </a:lnTo>
                    <a:lnTo>
                      <a:pt x="121" y="20"/>
                    </a:lnTo>
                    <a:lnTo>
                      <a:pt x="107" y="113"/>
                    </a:lnTo>
                    <a:lnTo>
                      <a:pt x="85" y="107"/>
                    </a:lnTo>
                    <a:lnTo>
                      <a:pt x="78" y="80"/>
                    </a:lnTo>
                    <a:lnTo>
                      <a:pt x="50" y="4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14"/>
              <p:cNvSpPr>
                <a:spLocks/>
              </p:cNvSpPr>
              <p:nvPr/>
            </p:nvSpPr>
            <p:spPr bwMode="auto">
              <a:xfrm>
                <a:off x="1641" y="3302"/>
                <a:ext cx="143" cy="192"/>
              </a:xfrm>
              <a:custGeom>
                <a:avLst/>
                <a:gdLst/>
                <a:ahLst/>
                <a:cxnLst>
                  <a:cxn ang="0">
                    <a:pos x="143" y="0"/>
                  </a:cxn>
                  <a:cxn ang="0">
                    <a:pos x="143" y="0"/>
                  </a:cxn>
                  <a:cxn ang="0">
                    <a:pos x="86" y="73"/>
                  </a:cxn>
                  <a:cxn ang="0">
                    <a:pos x="36" y="126"/>
                  </a:cxn>
                  <a:cxn ang="0">
                    <a:pos x="0" y="159"/>
                  </a:cxn>
                  <a:cxn ang="0">
                    <a:pos x="0" y="159"/>
                  </a:cxn>
                  <a:cxn ang="0">
                    <a:pos x="22" y="179"/>
                  </a:cxn>
                  <a:cxn ang="0">
                    <a:pos x="36" y="186"/>
                  </a:cxn>
                  <a:cxn ang="0">
                    <a:pos x="64" y="192"/>
                  </a:cxn>
                  <a:cxn ang="0">
                    <a:pos x="64" y="192"/>
                  </a:cxn>
                  <a:cxn ang="0">
                    <a:pos x="107" y="113"/>
                  </a:cxn>
                  <a:cxn ang="0">
                    <a:pos x="136" y="53"/>
                  </a:cxn>
                  <a:cxn ang="0">
                    <a:pos x="143" y="26"/>
                  </a:cxn>
                  <a:cxn ang="0">
                    <a:pos x="143" y="0"/>
                  </a:cxn>
                  <a:cxn ang="0">
                    <a:pos x="143" y="0"/>
                  </a:cxn>
                </a:cxnLst>
                <a:rect l="0" t="0" r="r" b="b"/>
                <a:pathLst>
                  <a:path w="143" h="192">
                    <a:moveTo>
                      <a:pt x="143" y="0"/>
                    </a:moveTo>
                    <a:lnTo>
                      <a:pt x="143" y="0"/>
                    </a:lnTo>
                    <a:lnTo>
                      <a:pt x="86" y="73"/>
                    </a:lnTo>
                    <a:lnTo>
                      <a:pt x="36" y="126"/>
                    </a:lnTo>
                    <a:lnTo>
                      <a:pt x="0" y="159"/>
                    </a:lnTo>
                    <a:lnTo>
                      <a:pt x="0" y="159"/>
                    </a:lnTo>
                    <a:lnTo>
                      <a:pt x="22" y="179"/>
                    </a:lnTo>
                    <a:lnTo>
                      <a:pt x="36" y="186"/>
                    </a:lnTo>
                    <a:lnTo>
                      <a:pt x="64" y="192"/>
                    </a:lnTo>
                    <a:lnTo>
                      <a:pt x="64" y="192"/>
                    </a:lnTo>
                    <a:lnTo>
                      <a:pt x="107" y="113"/>
                    </a:lnTo>
                    <a:lnTo>
                      <a:pt x="136" y="53"/>
                    </a:lnTo>
                    <a:lnTo>
                      <a:pt x="143" y="26"/>
                    </a:lnTo>
                    <a:lnTo>
                      <a:pt x="143" y="0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15"/>
              <p:cNvSpPr>
                <a:spLocks/>
              </p:cNvSpPr>
              <p:nvPr/>
            </p:nvSpPr>
            <p:spPr bwMode="auto">
              <a:xfrm>
                <a:off x="2004" y="3056"/>
                <a:ext cx="43" cy="79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43" y="26"/>
                  </a:cxn>
                  <a:cxn ang="0">
                    <a:pos x="0" y="79"/>
                  </a:cxn>
                  <a:cxn ang="0">
                    <a:pos x="43" y="0"/>
                  </a:cxn>
                </a:cxnLst>
                <a:rect l="0" t="0" r="r" b="b"/>
                <a:pathLst>
                  <a:path w="43" h="79">
                    <a:moveTo>
                      <a:pt x="43" y="0"/>
                    </a:moveTo>
                    <a:lnTo>
                      <a:pt x="43" y="26"/>
                    </a:lnTo>
                    <a:lnTo>
                      <a:pt x="0" y="79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16"/>
              <p:cNvSpPr>
                <a:spLocks/>
              </p:cNvSpPr>
              <p:nvPr/>
            </p:nvSpPr>
            <p:spPr bwMode="auto">
              <a:xfrm>
                <a:off x="2047" y="3076"/>
                <a:ext cx="50" cy="79"/>
              </a:xfrm>
              <a:custGeom>
                <a:avLst/>
                <a:gdLst/>
                <a:ahLst/>
                <a:cxnLst>
                  <a:cxn ang="0">
                    <a:pos x="50" y="0"/>
                  </a:cxn>
                  <a:cxn ang="0">
                    <a:pos x="21" y="13"/>
                  </a:cxn>
                  <a:cxn ang="0">
                    <a:pos x="0" y="79"/>
                  </a:cxn>
                  <a:cxn ang="0">
                    <a:pos x="50" y="0"/>
                  </a:cxn>
                </a:cxnLst>
                <a:rect l="0" t="0" r="r" b="b"/>
                <a:pathLst>
                  <a:path w="50" h="79">
                    <a:moveTo>
                      <a:pt x="50" y="0"/>
                    </a:moveTo>
                    <a:lnTo>
                      <a:pt x="21" y="13"/>
                    </a:lnTo>
                    <a:lnTo>
                      <a:pt x="0" y="79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17"/>
              <p:cNvSpPr>
                <a:spLocks/>
              </p:cNvSpPr>
              <p:nvPr/>
            </p:nvSpPr>
            <p:spPr bwMode="auto">
              <a:xfrm>
                <a:off x="1627" y="2564"/>
                <a:ext cx="356" cy="53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57" y="79"/>
                  </a:cxn>
                  <a:cxn ang="0">
                    <a:pos x="71" y="153"/>
                  </a:cxn>
                  <a:cxn ang="0">
                    <a:pos x="85" y="219"/>
                  </a:cxn>
                  <a:cxn ang="0">
                    <a:pos x="107" y="272"/>
                  </a:cxn>
                  <a:cxn ang="0">
                    <a:pos x="128" y="319"/>
                  </a:cxn>
                  <a:cxn ang="0">
                    <a:pos x="157" y="359"/>
                  </a:cxn>
                  <a:cxn ang="0">
                    <a:pos x="178" y="385"/>
                  </a:cxn>
                  <a:cxn ang="0">
                    <a:pos x="206" y="412"/>
                  </a:cxn>
                  <a:cxn ang="0">
                    <a:pos x="256" y="452"/>
                  </a:cxn>
                  <a:cxn ang="0">
                    <a:pos x="299" y="472"/>
                  </a:cxn>
                  <a:cxn ang="0">
                    <a:pos x="356" y="485"/>
                  </a:cxn>
                  <a:cxn ang="0">
                    <a:pos x="349" y="532"/>
                  </a:cxn>
                  <a:cxn ang="0">
                    <a:pos x="349" y="532"/>
                  </a:cxn>
                  <a:cxn ang="0">
                    <a:pos x="292" y="518"/>
                  </a:cxn>
                  <a:cxn ang="0">
                    <a:pos x="235" y="492"/>
                  </a:cxn>
                  <a:cxn ang="0">
                    <a:pos x="178" y="452"/>
                  </a:cxn>
                  <a:cxn ang="0">
                    <a:pos x="150" y="425"/>
                  </a:cxn>
                  <a:cxn ang="0">
                    <a:pos x="121" y="392"/>
                  </a:cxn>
                  <a:cxn ang="0">
                    <a:pos x="93" y="352"/>
                  </a:cxn>
                  <a:cxn ang="0">
                    <a:pos x="64" y="299"/>
                  </a:cxn>
                  <a:cxn ang="0">
                    <a:pos x="43" y="239"/>
                  </a:cxn>
                  <a:cxn ang="0">
                    <a:pos x="21" y="173"/>
                  </a:cxn>
                  <a:cxn ang="0">
                    <a:pos x="7" y="9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56" h="532">
                    <a:moveTo>
                      <a:pt x="0" y="0"/>
                    </a:moveTo>
                    <a:lnTo>
                      <a:pt x="50" y="0"/>
                    </a:lnTo>
                    <a:lnTo>
                      <a:pt x="50" y="0"/>
                    </a:lnTo>
                    <a:lnTo>
                      <a:pt x="57" y="79"/>
                    </a:lnTo>
                    <a:lnTo>
                      <a:pt x="71" y="153"/>
                    </a:lnTo>
                    <a:lnTo>
                      <a:pt x="85" y="219"/>
                    </a:lnTo>
                    <a:lnTo>
                      <a:pt x="107" y="272"/>
                    </a:lnTo>
                    <a:lnTo>
                      <a:pt x="128" y="319"/>
                    </a:lnTo>
                    <a:lnTo>
                      <a:pt x="157" y="359"/>
                    </a:lnTo>
                    <a:lnTo>
                      <a:pt x="178" y="385"/>
                    </a:lnTo>
                    <a:lnTo>
                      <a:pt x="206" y="412"/>
                    </a:lnTo>
                    <a:lnTo>
                      <a:pt x="256" y="452"/>
                    </a:lnTo>
                    <a:lnTo>
                      <a:pt x="299" y="472"/>
                    </a:lnTo>
                    <a:lnTo>
                      <a:pt x="356" y="485"/>
                    </a:lnTo>
                    <a:lnTo>
                      <a:pt x="349" y="532"/>
                    </a:lnTo>
                    <a:lnTo>
                      <a:pt x="349" y="532"/>
                    </a:lnTo>
                    <a:lnTo>
                      <a:pt x="292" y="518"/>
                    </a:lnTo>
                    <a:lnTo>
                      <a:pt x="235" y="492"/>
                    </a:lnTo>
                    <a:lnTo>
                      <a:pt x="178" y="452"/>
                    </a:lnTo>
                    <a:lnTo>
                      <a:pt x="150" y="425"/>
                    </a:lnTo>
                    <a:lnTo>
                      <a:pt x="121" y="392"/>
                    </a:lnTo>
                    <a:lnTo>
                      <a:pt x="93" y="352"/>
                    </a:lnTo>
                    <a:lnTo>
                      <a:pt x="64" y="299"/>
                    </a:lnTo>
                    <a:lnTo>
                      <a:pt x="43" y="239"/>
                    </a:lnTo>
                    <a:lnTo>
                      <a:pt x="21" y="173"/>
                    </a:lnTo>
                    <a:lnTo>
                      <a:pt x="7" y="9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18"/>
              <p:cNvSpPr>
                <a:spLocks/>
              </p:cNvSpPr>
              <p:nvPr/>
            </p:nvSpPr>
            <p:spPr bwMode="auto">
              <a:xfrm>
                <a:off x="3221" y="2770"/>
                <a:ext cx="64" cy="60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0" y="40"/>
                  </a:cxn>
                  <a:cxn ang="0">
                    <a:pos x="22" y="40"/>
                  </a:cxn>
                  <a:cxn ang="0">
                    <a:pos x="43" y="46"/>
                  </a:cxn>
                  <a:cxn ang="0">
                    <a:pos x="57" y="60"/>
                  </a:cxn>
                  <a:cxn ang="0">
                    <a:pos x="64" y="0"/>
                  </a:cxn>
                  <a:cxn ang="0">
                    <a:pos x="0" y="40"/>
                  </a:cxn>
                </a:cxnLst>
                <a:rect l="0" t="0" r="r" b="b"/>
                <a:pathLst>
                  <a:path w="64" h="60">
                    <a:moveTo>
                      <a:pt x="0" y="40"/>
                    </a:moveTo>
                    <a:lnTo>
                      <a:pt x="0" y="40"/>
                    </a:lnTo>
                    <a:lnTo>
                      <a:pt x="22" y="40"/>
                    </a:lnTo>
                    <a:lnTo>
                      <a:pt x="43" y="46"/>
                    </a:lnTo>
                    <a:lnTo>
                      <a:pt x="57" y="60"/>
                    </a:lnTo>
                    <a:lnTo>
                      <a:pt x="64" y="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19"/>
              <p:cNvSpPr>
                <a:spLocks/>
              </p:cNvSpPr>
              <p:nvPr/>
            </p:nvSpPr>
            <p:spPr bwMode="auto">
              <a:xfrm>
                <a:off x="3058" y="2803"/>
                <a:ext cx="42" cy="80"/>
              </a:xfrm>
              <a:custGeom>
                <a:avLst/>
                <a:gdLst/>
                <a:ahLst/>
                <a:cxnLst>
                  <a:cxn ang="0">
                    <a:pos x="0" y="73"/>
                  </a:cxn>
                  <a:cxn ang="0">
                    <a:pos x="14" y="80"/>
                  </a:cxn>
                  <a:cxn ang="0">
                    <a:pos x="42" y="7"/>
                  </a:cxn>
                  <a:cxn ang="0">
                    <a:pos x="21" y="0"/>
                  </a:cxn>
                  <a:cxn ang="0">
                    <a:pos x="0" y="73"/>
                  </a:cxn>
                </a:cxnLst>
                <a:rect l="0" t="0" r="r" b="b"/>
                <a:pathLst>
                  <a:path w="42" h="80">
                    <a:moveTo>
                      <a:pt x="0" y="73"/>
                    </a:moveTo>
                    <a:lnTo>
                      <a:pt x="14" y="80"/>
                    </a:lnTo>
                    <a:lnTo>
                      <a:pt x="42" y="7"/>
                    </a:lnTo>
                    <a:lnTo>
                      <a:pt x="21" y="0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20"/>
              <p:cNvSpPr>
                <a:spLocks/>
              </p:cNvSpPr>
              <p:nvPr/>
            </p:nvSpPr>
            <p:spPr bwMode="auto">
              <a:xfrm>
                <a:off x="2887" y="2530"/>
                <a:ext cx="427" cy="306"/>
              </a:xfrm>
              <a:custGeom>
                <a:avLst/>
                <a:gdLst/>
                <a:ahLst/>
                <a:cxnLst>
                  <a:cxn ang="0">
                    <a:pos x="427" y="187"/>
                  </a:cxn>
                  <a:cxn ang="0">
                    <a:pos x="427" y="187"/>
                  </a:cxn>
                  <a:cxn ang="0">
                    <a:pos x="420" y="213"/>
                  </a:cxn>
                  <a:cxn ang="0">
                    <a:pos x="398" y="240"/>
                  </a:cxn>
                  <a:cxn ang="0">
                    <a:pos x="377" y="266"/>
                  </a:cxn>
                  <a:cxn ang="0">
                    <a:pos x="348" y="286"/>
                  </a:cxn>
                  <a:cxn ang="0">
                    <a:pos x="313" y="300"/>
                  </a:cxn>
                  <a:cxn ang="0">
                    <a:pos x="270" y="306"/>
                  </a:cxn>
                  <a:cxn ang="0">
                    <a:pos x="235" y="306"/>
                  </a:cxn>
                  <a:cxn ang="0">
                    <a:pos x="185" y="306"/>
                  </a:cxn>
                  <a:cxn ang="0">
                    <a:pos x="185" y="306"/>
                  </a:cxn>
                  <a:cxn ang="0">
                    <a:pos x="142" y="293"/>
                  </a:cxn>
                  <a:cxn ang="0">
                    <a:pos x="106" y="280"/>
                  </a:cxn>
                  <a:cxn ang="0">
                    <a:pos x="71" y="260"/>
                  </a:cxn>
                  <a:cxn ang="0">
                    <a:pos x="42" y="240"/>
                  </a:cxn>
                  <a:cxn ang="0">
                    <a:pos x="21" y="213"/>
                  </a:cxn>
                  <a:cxn ang="0">
                    <a:pos x="7" y="187"/>
                  </a:cxn>
                  <a:cxn ang="0">
                    <a:pos x="0" y="153"/>
                  </a:cxn>
                  <a:cxn ang="0">
                    <a:pos x="0" y="127"/>
                  </a:cxn>
                  <a:cxn ang="0">
                    <a:pos x="0" y="127"/>
                  </a:cxn>
                  <a:cxn ang="0">
                    <a:pos x="7" y="93"/>
                  </a:cxn>
                  <a:cxn ang="0">
                    <a:pos x="21" y="67"/>
                  </a:cxn>
                  <a:cxn ang="0">
                    <a:pos x="50" y="47"/>
                  </a:cxn>
                  <a:cxn ang="0">
                    <a:pos x="78" y="27"/>
                  </a:cxn>
                  <a:cxn ang="0">
                    <a:pos x="114" y="14"/>
                  </a:cxn>
                  <a:cxn ang="0">
                    <a:pos x="149" y="7"/>
                  </a:cxn>
                  <a:cxn ang="0">
                    <a:pos x="192" y="0"/>
                  </a:cxn>
                  <a:cxn ang="0">
                    <a:pos x="235" y="7"/>
                  </a:cxn>
                  <a:cxn ang="0">
                    <a:pos x="235" y="7"/>
                  </a:cxn>
                  <a:cxn ang="0">
                    <a:pos x="277" y="14"/>
                  </a:cxn>
                  <a:cxn ang="0">
                    <a:pos x="320" y="27"/>
                  </a:cxn>
                  <a:cxn ang="0">
                    <a:pos x="356" y="47"/>
                  </a:cxn>
                  <a:cxn ang="0">
                    <a:pos x="384" y="74"/>
                  </a:cxn>
                  <a:cxn ang="0">
                    <a:pos x="405" y="100"/>
                  </a:cxn>
                  <a:cxn ang="0">
                    <a:pos x="420" y="127"/>
                  </a:cxn>
                  <a:cxn ang="0">
                    <a:pos x="427" y="153"/>
                  </a:cxn>
                  <a:cxn ang="0">
                    <a:pos x="427" y="187"/>
                  </a:cxn>
                  <a:cxn ang="0">
                    <a:pos x="427" y="187"/>
                  </a:cxn>
                </a:cxnLst>
                <a:rect l="0" t="0" r="r" b="b"/>
                <a:pathLst>
                  <a:path w="427" h="306">
                    <a:moveTo>
                      <a:pt x="427" y="187"/>
                    </a:moveTo>
                    <a:lnTo>
                      <a:pt x="427" y="187"/>
                    </a:lnTo>
                    <a:lnTo>
                      <a:pt x="420" y="213"/>
                    </a:lnTo>
                    <a:lnTo>
                      <a:pt x="398" y="240"/>
                    </a:lnTo>
                    <a:lnTo>
                      <a:pt x="377" y="266"/>
                    </a:lnTo>
                    <a:lnTo>
                      <a:pt x="348" y="286"/>
                    </a:lnTo>
                    <a:lnTo>
                      <a:pt x="313" y="300"/>
                    </a:lnTo>
                    <a:lnTo>
                      <a:pt x="270" y="306"/>
                    </a:lnTo>
                    <a:lnTo>
                      <a:pt x="235" y="306"/>
                    </a:lnTo>
                    <a:lnTo>
                      <a:pt x="185" y="306"/>
                    </a:lnTo>
                    <a:lnTo>
                      <a:pt x="185" y="306"/>
                    </a:lnTo>
                    <a:lnTo>
                      <a:pt x="142" y="293"/>
                    </a:lnTo>
                    <a:lnTo>
                      <a:pt x="106" y="280"/>
                    </a:lnTo>
                    <a:lnTo>
                      <a:pt x="71" y="260"/>
                    </a:lnTo>
                    <a:lnTo>
                      <a:pt x="42" y="240"/>
                    </a:lnTo>
                    <a:lnTo>
                      <a:pt x="21" y="213"/>
                    </a:lnTo>
                    <a:lnTo>
                      <a:pt x="7" y="187"/>
                    </a:lnTo>
                    <a:lnTo>
                      <a:pt x="0" y="153"/>
                    </a:lnTo>
                    <a:lnTo>
                      <a:pt x="0" y="127"/>
                    </a:lnTo>
                    <a:lnTo>
                      <a:pt x="0" y="127"/>
                    </a:lnTo>
                    <a:lnTo>
                      <a:pt x="7" y="93"/>
                    </a:lnTo>
                    <a:lnTo>
                      <a:pt x="21" y="67"/>
                    </a:lnTo>
                    <a:lnTo>
                      <a:pt x="50" y="47"/>
                    </a:lnTo>
                    <a:lnTo>
                      <a:pt x="78" y="27"/>
                    </a:lnTo>
                    <a:lnTo>
                      <a:pt x="114" y="14"/>
                    </a:lnTo>
                    <a:lnTo>
                      <a:pt x="149" y="7"/>
                    </a:lnTo>
                    <a:lnTo>
                      <a:pt x="192" y="0"/>
                    </a:lnTo>
                    <a:lnTo>
                      <a:pt x="235" y="7"/>
                    </a:lnTo>
                    <a:lnTo>
                      <a:pt x="235" y="7"/>
                    </a:lnTo>
                    <a:lnTo>
                      <a:pt x="277" y="14"/>
                    </a:lnTo>
                    <a:lnTo>
                      <a:pt x="320" y="27"/>
                    </a:lnTo>
                    <a:lnTo>
                      <a:pt x="356" y="47"/>
                    </a:lnTo>
                    <a:lnTo>
                      <a:pt x="384" y="74"/>
                    </a:lnTo>
                    <a:lnTo>
                      <a:pt x="405" y="100"/>
                    </a:lnTo>
                    <a:lnTo>
                      <a:pt x="420" y="127"/>
                    </a:lnTo>
                    <a:lnTo>
                      <a:pt x="427" y="153"/>
                    </a:lnTo>
                    <a:lnTo>
                      <a:pt x="427" y="187"/>
                    </a:lnTo>
                    <a:lnTo>
                      <a:pt x="427" y="1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21"/>
              <p:cNvSpPr>
                <a:spLocks/>
              </p:cNvSpPr>
              <p:nvPr/>
            </p:nvSpPr>
            <p:spPr bwMode="auto">
              <a:xfrm>
                <a:off x="2901" y="2544"/>
                <a:ext cx="391" cy="279"/>
              </a:xfrm>
              <a:custGeom>
                <a:avLst/>
                <a:gdLst/>
                <a:ahLst/>
                <a:cxnLst>
                  <a:cxn ang="0">
                    <a:pos x="391" y="173"/>
                  </a:cxn>
                  <a:cxn ang="0">
                    <a:pos x="391" y="173"/>
                  </a:cxn>
                  <a:cxn ang="0">
                    <a:pos x="384" y="199"/>
                  </a:cxn>
                  <a:cxn ang="0">
                    <a:pos x="370" y="219"/>
                  </a:cxn>
                  <a:cxn ang="0">
                    <a:pos x="349" y="239"/>
                  </a:cxn>
                  <a:cxn ang="0">
                    <a:pos x="320" y="259"/>
                  </a:cxn>
                  <a:cxn ang="0">
                    <a:pos x="292" y="272"/>
                  </a:cxn>
                  <a:cxn ang="0">
                    <a:pos x="256" y="279"/>
                  </a:cxn>
                  <a:cxn ang="0">
                    <a:pos x="213" y="279"/>
                  </a:cxn>
                  <a:cxn ang="0">
                    <a:pos x="178" y="279"/>
                  </a:cxn>
                  <a:cxn ang="0">
                    <a:pos x="178" y="279"/>
                  </a:cxn>
                  <a:cxn ang="0">
                    <a:pos x="135" y="266"/>
                  </a:cxn>
                  <a:cxn ang="0">
                    <a:pos x="100" y="252"/>
                  </a:cxn>
                  <a:cxn ang="0">
                    <a:pos x="71" y="239"/>
                  </a:cxn>
                  <a:cxn ang="0">
                    <a:pos x="43" y="219"/>
                  </a:cxn>
                  <a:cxn ang="0">
                    <a:pos x="21" y="193"/>
                  </a:cxn>
                  <a:cxn ang="0">
                    <a:pos x="7" y="166"/>
                  </a:cxn>
                  <a:cxn ang="0">
                    <a:pos x="0" y="139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14" y="86"/>
                  </a:cxn>
                  <a:cxn ang="0">
                    <a:pos x="28" y="60"/>
                  </a:cxn>
                  <a:cxn ang="0">
                    <a:pos x="50" y="40"/>
                  </a:cxn>
                  <a:cxn ang="0">
                    <a:pos x="78" y="26"/>
                  </a:cxn>
                  <a:cxn ang="0">
                    <a:pos x="107" y="13"/>
                  </a:cxn>
                  <a:cxn ang="0">
                    <a:pos x="142" y="6"/>
                  </a:cxn>
                  <a:cxn ang="0">
                    <a:pos x="178" y="0"/>
                  </a:cxn>
                  <a:cxn ang="0">
                    <a:pos x="221" y="6"/>
                  </a:cxn>
                  <a:cxn ang="0">
                    <a:pos x="221" y="6"/>
                  </a:cxn>
                  <a:cxn ang="0">
                    <a:pos x="256" y="13"/>
                  </a:cxn>
                  <a:cxn ang="0">
                    <a:pos x="292" y="26"/>
                  </a:cxn>
                  <a:cxn ang="0">
                    <a:pos x="327" y="46"/>
                  </a:cxn>
                  <a:cxn ang="0">
                    <a:pos x="349" y="66"/>
                  </a:cxn>
                  <a:cxn ang="0">
                    <a:pos x="370" y="86"/>
                  </a:cxn>
                  <a:cxn ang="0">
                    <a:pos x="384" y="113"/>
                  </a:cxn>
                  <a:cxn ang="0">
                    <a:pos x="391" y="139"/>
                  </a:cxn>
                  <a:cxn ang="0">
                    <a:pos x="391" y="173"/>
                  </a:cxn>
                  <a:cxn ang="0">
                    <a:pos x="391" y="173"/>
                  </a:cxn>
                </a:cxnLst>
                <a:rect l="0" t="0" r="r" b="b"/>
                <a:pathLst>
                  <a:path w="391" h="279">
                    <a:moveTo>
                      <a:pt x="391" y="173"/>
                    </a:moveTo>
                    <a:lnTo>
                      <a:pt x="391" y="173"/>
                    </a:lnTo>
                    <a:lnTo>
                      <a:pt x="384" y="199"/>
                    </a:lnTo>
                    <a:lnTo>
                      <a:pt x="370" y="219"/>
                    </a:lnTo>
                    <a:lnTo>
                      <a:pt x="349" y="239"/>
                    </a:lnTo>
                    <a:lnTo>
                      <a:pt x="320" y="259"/>
                    </a:lnTo>
                    <a:lnTo>
                      <a:pt x="292" y="272"/>
                    </a:lnTo>
                    <a:lnTo>
                      <a:pt x="256" y="279"/>
                    </a:lnTo>
                    <a:lnTo>
                      <a:pt x="213" y="279"/>
                    </a:lnTo>
                    <a:lnTo>
                      <a:pt x="178" y="279"/>
                    </a:lnTo>
                    <a:lnTo>
                      <a:pt x="178" y="279"/>
                    </a:lnTo>
                    <a:lnTo>
                      <a:pt x="135" y="266"/>
                    </a:lnTo>
                    <a:lnTo>
                      <a:pt x="100" y="252"/>
                    </a:lnTo>
                    <a:lnTo>
                      <a:pt x="71" y="239"/>
                    </a:lnTo>
                    <a:lnTo>
                      <a:pt x="43" y="219"/>
                    </a:lnTo>
                    <a:lnTo>
                      <a:pt x="21" y="193"/>
                    </a:lnTo>
                    <a:lnTo>
                      <a:pt x="7" y="166"/>
                    </a:lnTo>
                    <a:lnTo>
                      <a:pt x="0" y="139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14" y="86"/>
                    </a:lnTo>
                    <a:lnTo>
                      <a:pt x="28" y="60"/>
                    </a:lnTo>
                    <a:lnTo>
                      <a:pt x="50" y="40"/>
                    </a:lnTo>
                    <a:lnTo>
                      <a:pt x="78" y="26"/>
                    </a:lnTo>
                    <a:lnTo>
                      <a:pt x="107" y="13"/>
                    </a:lnTo>
                    <a:lnTo>
                      <a:pt x="142" y="6"/>
                    </a:lnTo>
                    <a:lnTo>
                      <a:pt x="178" y="0"/>
                    </a:lnTo>
                    <a:lnTo>
                      <a:pt x="221" y="6"/>
                    </a:lnTo>
                    <a:lnTo>
                      <a:pt x="221" y="6"/>
                    </a:lnTo>
                    <a:lnTo>
                      <a:pt x="256" y="13"/>
                    </a:lnTo>
                    <a:lnTo>
                      <a:pt x="292" y="26"/>
                    </a:lnTo>
                    <a:lnTo>
                      <a:pt x="327" y="46"/>
                    </a:lnTo>
                    <a:lnTo>
                      <a:pt x="349" y="66"/>
                    </a:lnTo>
                    <a:lnTo>
                      <a:pt x="370" y="86"/>
                    </a:lnTo>
                    <a:lnTo>
                      <a:pt x="384" y="113"/>
                    </a:lnTo>
                    <a:lnTo>
                      <a:pt x="391" y="139"/>
                    </a:lnTo>
                    <a:lnTo>
                      <a:pt x="391" y="173"/>
                    </a:lnTo>
                    <a:lnTo>
                      <a:pt x="391" y="17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22"/>
              <p:cNvSpPr>
                <a:spLocks/>
              </p:cNvSpPr>
              <p:nvPr/>
            </p:nvSpPr>
            <p:spPr bwMode="auto">
              <a:xfrm>
                <a:off x="2965" y="2557"/>
                <a:ext cx="327" cy="266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192" y="0"/>
                  </a:cxn>
                  <a:cxn ang="0">
                    <a:pos x="221" y="27"/>
                  </a:cxn>
                  <a:cxn ang="0">
                    <a:pos x="242" y="53"/>
                  </a:cxn>
                  <a:cxn ang="0">
                    <a:pos x="249" y="86"/>
                  </a:cxn>
                  <a:cxn ang="0">
                    <a:pos x="249" y="120"/>
                  </a:cxn>
                  <a:cxn ang="0">
                    <a:pos x="249" y="120"/>
                  </a:cxn>
                  <a:cxn ang="0">
                    <a:pos x="242" y="146"/>
                  </a:cxn>
                  <a:cxn ang="0">
                    <a:pos x="228" y="173"/>
                  </a:cxn>
                  <a:cxn ang="0">
                    <a:pos x="206" y="193"/>
                  </a:cxn>
                  <a:cxn ang="0">
                    <a:pos x="178" y="206"/>
                  </a:cxn>
                  <a:cxn ang="0">
                    <a:pos x="149" y="219"/>
                  </a:cxn>
                  <a:cxn ang="0">
                    <a:pos x="114" y="226"/>
                  </a:cxn>
                  <a:cxn ang="0">
                    <a:pos x="71" y="233"/>
                  </a:cxn>
                  <a:cxn ang="0">
                    <a:pos x="36" y="226"/>
                  </a:cxn>
                  <a:cxn ang="0">
                    <a:pos x="36" y="226"/>
                  </a:cxn>
                  <a:cxn ang="0">
                    <a:pos x="0" y="219"/>
                  </a:cxn>
                  <a:cxn ang="0">
                    <a:pos x="0" y="219"/>
                  </a:cxn>
                  <a:cxn ang="0">
                    <a:pos x="50" y="246"/>
                  </a:cxn>
                  <a:cxn ang="0">
                    <a:pos x="114" y="266"/>
                  </a:cxn>
                  <a:cxn ang="0">
                    <a:pos x="114" y="266"/>
                  </a:cxn>
                  <a:cxn ang="0">
                    <a:pos x="149" y="266"/>
                  </a:cxn>
                  <a:cxn ang="0">
                    <a:pos x="192" y="266"/>
                  </a:cxn>
                  <a:cxn ang="0">
                    <a:pos x="228" y="259"/>
                  </a:cxn>
                  <a:cxn ang="0">
                    <a:pos x="256" y="246"/>
                  </a:cxn>
                  <a:cxn ang="0">
                    <a:pos x="285" y="226"/>
                  </a:cxn>
                  <a:cxn ang="0">
                    <a:pos x="306" y="206"/>
                  </a:cxn>
                  <a:cxn ang="0">
                    <a:pos x="320" y="186"/>
                  </a:cxn>
                  <a:cxn ang="0">
                    <a:pos x="327" y="160"/>
                  </a:cxn>
                  <a:cxn ang="0">
                    <a:pos x="327" y="160"/>
                  </a:cxn>
                  <a:cxn ang="0">
                    <a:pos x="327" y="133"/>
                  </a:cxn>
                  <a:cxn ang="0">
                    <a:pos x="327" y="106"/>
                  </a:cxn>
                  <a:cxn ang="0">
                    <a:pos x="313" y="86"/>
                  </a:cxn>
                  <a:cxn ang="0">
                    <a:pos x="299" y="60"/>
                  </a:cxn>
                  <a:cxn ang="0">
                    <a:pos x="278" y="40"/>
                  </a:cxn>
                  <a:cxn ang="0">
                    <a:pos x="249" y="27"/>
                  </a:cxn>
                  <a:cxn ang="0">
                    <a:pos x="221" y="13"/>
                  </a:cxn>
                  <a:cxn ang="0">
                    <a:pos x="192" y="0"/>
                  </a:cxn>
                  <a:cxn ang="0">
                    <a:pos x="192" y="0"/>
                  </a:cxn>
                </a:cxnLst>
                <a:rect l="0" t="0" r="r" b="b"/>
                <a:pathLst>
                  <a:path w="327" h="266">
                    <a:moveTo>
                      <a:pt x="192" y="0"/>
                    </a:moveTo>
                    <a:lnTo>
                      <a:pt x="192" y="0"/>
                    </a:lnTo>
                    <a:lnTo>
                      <a:pt x="221" y="27"/>
                    </a:lnTo>
                    <a:lnTo>
                      <a:pt x="242" y="53"/>
                    </a:lnTo>
                    <a:lnTo>
                      <a:pt x="249" y="86"/>
                    </a:lnTo>
                    <a:lnTo>
                      <a:pt x="249" y="120"/>
                    </a:lnTo>
                    <a:lnTo>
                      <a:pt x="249" y="120"/>
                    </a:lnTo>
                    <a:lnTo>
                      <a:pt x="242" y="146"/>
                    </a:lnTo>
                    <a:lnTo>
                      <a:pt x="228" y="173"/>
                    </a:lnTo>
                    <a:lnTo>
                      <a:pt x="206" y="193"/>
                    </a:lnTo>
                    <a:lnTo>
                      <a:pt x="178" y="206"/>
                    </a:lnTo>
                    <a:lnTo>
                      <a:pt x="149" y="219"/>
                    </a:lnTo>
                    <a:lnTo>
                      <a:pt x="114" y="226"/>
                    </a:lnTo>
                    <a:lnTo>
                      <a:pt x="71" y="233"/>
                    </a:lnTo>
                    <a:lnTo>
                      <a:pt x="36" y="226"/>
                    </a:lnTo>
                    <a:lnTo>
                      <a:pt x="36" y="226"/>
                    </a:lnTo>
                    <a:lnTo>
                      <a:pt x="0" y="219"/>
                    </a:lnTo>
                    <a:lnTo>
                      <a:pt x="0" y="219"/>
                    </a:lnTo>
                    <a:lnTo>
                      <a:pt x="50" y="246"/>
                    </a:lnTo>
                    <a:lnTo>
                      <a:pt x="114" y="266"/>
                    </a:lnTo>
                    <a:lnTo>
                      <a:pt x="114" y="266"/>
                    </a:lnTo>
                    <a:lnTo>
                      <a:pt x="149" y="266"/>
                    </a:lnTo>
                    <a:lnTo>
                      <a:pt x="192" y="266"/>
                    </a:lnTo>
                    <a:lnTo>
                      <a:pt x="228" y="259"/>
                    </a:lnTo>
                    <a:lnTo>
                      <a:pt x="256" y="246"/>
                    </a:lnTo>
                    <a:lnTo>
                      <a:pt x="285" y="226"/>
                    </a:lnTo>
                    <a:lnTo>
                      <a:pt x="306" y="206"/>
                    </a:lnTo>
                    <a:lnTo>
                      <a:pt x="320" y="186"/>
                    </a:lnTo>
                    <a:lnTo>
                      <a:pt x="327" y="160"/>
                    </a:lnTo>
                    <a:lnTo>
                      <a:pt x="327" y="160"/>
                    </a:lnTo>
                    <a:lnTo>
                      <a:pt x="327" y="133"/>
                    </a:lnTo>
                    <a:lnTo>
                      <a:pt x="327" y="106"/>
                    </a:lnTo>
                    <a:lnTo>
                      <a:pt x="313" y="86"/>
                    </a:lnTo>
                    <a:lnTo>
                      <a:pt x="299" y="60"/>
                    </a:lnTo>
                    <a:lnTo>
                      <a:pt x="278" y="40"/>
                    </a:lnTo>
                    <a:lnTo>
                      <a:pt x="249" y="27"/>
                    </a:lnTo>
                    <a:lnTo>
                      <a:pt x="221" y="13"/>
                    </a:lnTo>
                    <a:lnTo>
                      <a:pt x="192" y="0"/>
                    </a:lnTo>
                    <a:lnTo>
                      <a:pt x="192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23"/>
              <p:cNvSpPr>
                <a:spLocks/>
              </p:cNvSpPr>
              <p:nvPr/>
            </p:nvSpPr>
            <p:spPr bwMode="auto">
              <a:xfrm>
                <a:off x="3164" y="2657"/>
                <a:ext cx="71" cy="33"/>
              </a:xfrm>
              <a:custGeom>
                <a:avLst/>
                <a:gdLst/>
                <a:ahLst/>
                <a:cxnLst>
                  <a:cxn ang="0">
                    <a:pos x="22" y="33"/>
                  </a:cxn>
                  <a:cxn ang="0">
                    <a:pos x="22" y="33"/>
                  </a:cxn>
                  <a:cxn ang="0">
                    <a:pos x="7" y="33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7" y="13"/>
                  </a:cxn>
                  <a:cxn ang="0">
                    <a:pos x="15" y="6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64" y="0"/>
                  </a:cxn>
                  <a:cxn ang="0">
                    <a:pos x="71" y="6"/>
                  </a:cxn>
                  <a:cxn ang="0">
                    <a:pos x="71" y="13"/>
                  </a:cxn>
                  <a:cxn ang="0">
                    <a:pos x="71" y="13"/>
                  </a:cxn>
                  <a:cxn ang="0">
                    <a:pos x="57" y="26"/>
                  </a:cxn>
                  <a:cxn ang="0">
                    <a:pos x="43" y="33"/>
                  </a:cxn>
                  <a:cxn ang="0">
                    <a:pos x="22" y="33"/>
                  </a:cxn>
                </a:cxnLst>
                <a:rect l="0" t="0" r="r" b="b"/>
                <a:pathLst>
                  <a:path w="71" h="33">
                    <a:moveTo>
                      <a:pt x="22" y="33"/>
                    </a:moveTo>
                    <a:lnTo>
                      <a:pt x="22" y="33"/>
                    </a:lnTo>
                    <a:lnTo>
                      <a:pt x="7" y="33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7" y="13"/>
                    </a:lnTo>
                    <a:lnTo>
                      <a:pt x="15" y="6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64" y="0"/>
                    </a:lnTo>
                    <a:lnTo>
                      <a:pt x="71" y="6"/>
                    </a:lnTo>
                    <a:lnTo>
                      <a:pt x="71" y="13"/>
                    </a:lnTo>
                    <a:lnTo>
                      <a:pt x="71" y="13"/>
                    </a:lnTo>
                    <a:lnTo>
                      <a:pt x="57" y="26"/>
                    </a:lnTo>
                    <a:lnTo>
                      <a:pt x="43" y="33"/>
                    </a:lnTo>
                    <a:lnTo>
                      <a:pt x="22" y="3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24"/>
              <p:cNvSpPr>
                <a:spLocks/>
              </p:cNvSpPr>
              <p:nvPr/>
            </p:nvSpPr>
            <p:spPr bwMode="auto">
              <a:xfrm>
                <a:off x="3164" y="2703"/>
                <a:ext cx="86" cy="47"/>
              </a:xfrm>
              <a:custGeom>
                <a:avLst/>
                <a:gdLst/>
                <a:ahLst/>
                <a:cxnLst>
                  <a:cxn ang="0">
                    <a:pos x="50" y="0"/>
                  </a:cxn>
                  <a:cxn ang="0">
                    <a:pos x="86" y="20"/>
                  </a:cxn>
                  <a:cxn ang="0">
                    <a:pos x="86" y="20"/>
                  </a:cxn>
                  <a:cxn ang="0">
                    <a:pos x="79" y="34"/>
                  </a:cxn>
                  <a:cxn ang="0">
                    <a:pos x="57" y="40"/>
                  </a:cxn>
                  <a:cxn ang="0">
                    <a:pos x="36" y="47"/>
                  </a:cxn>
                  <a:cxn ang="0">
                    <a:pos x="36" y="47"/>
                  </a:cxn>
                  <a:cxn ang="0">
                    <a:pos x="15" y="40"/>
                  </a:cxn>
                  <a:cxn ang="0">
                    <a:pos x="7" y="34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50" y="0"/>
                  </a:cxn>
                  <a:cxn ang="0">
                    <a:pos x="50" y="0"/>
                  </a:cxn>
                </a:cxnLst>
                <a:rect l="0" t="0" r="r" b="b"/>
                <a:pathLst>
                  <a:path w="86" h="47">
                    <a:moveTo>
                      <a:pt x="50" y="0"/>
                    </a:moveTo>
                    <a:lnTo>
                      <a:pt x="86" y="20"/>
                    </a:lnTo>
                    <a:lnTo>
                      <a:pt x="86" y="20"/>
                    </a:lnTo>
                    <a:lnTo>
                      <a:pt x="79" y="34"/>
                    </a:lnTo>
                    <a:lnTo>
                      <a:pt x="57" y="40"/>
                    </a:lnTo>
                    <a:lnTo>
                      <a:pt x="36" y="47"/>
                    </a:lnTo>
                    <a:lnTo>
                      <a:pt x="36" y="47"/>
                    </a:lnTo>
                    <a:lnTo>
                      <a:pt x="15" y="40"/>
                    </a:lnTo>
                    <a:lnTo>
                      <a:pt x="7" y="34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50" y="0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25"/>
              <p:cNvSpPr>
                <a:spLocks/>
              </p:cNvSpPr>
              <p:nvPr/>
            </p:nvSpPr>
            <p:spPr bwMode="auto">
              <a:xfrm>
                <a:off x="2744" y="2863"/>
                <a:ext cx="392" cy="419"/>
              </a:xfrm>
              <a:custGeom>
                <a:avLst/>
                <a:gdLst/>
                <a:ahLst/>
                <a:cxnLst>
                  <a:cxn ang="0">
                    <a:pos x="200" y="332"/>
                  </a:cxn>
                  <a:cxn ang="0">
                    <a:pos x="207" y="419"/>
                  </a:cxn>
                  <a:cxn ang="0">
                    <a:pos x="207" y="419"/>
                  </a:cxn>
                  <a:cxn ang="0">
                    <a:pos x="178" y="419"/>
                  </a:cxn>
                  <a:cxn ang="0">
                    <a:pos x="143" y="419"/>
                  </a:cxn>
                  <a:cxn ang="0">
                    <a:pos x="72" y="392"/>
                  </a:cxn>
                  <a:cxn ang="0">
                    <a:pos x="22" y="372"/>
                  </a:cxn>
                  <a:cxn ang="0">
                    <a:pos x="0" y="359"/>
                  </a:cxn>
                  <a:cxn ang="0">
                    <a:pos x="0" y="359"/>
                  </a:cxn>
                  <a:cxn ang="0">
                    <a:pos x="50" y="326"/>
                  </a:cxn>
                  <a:cxn ang="0">
                    <a:pos x="86" y="299"/>
                  </a:cxn>
                  <a:cxn ang="0">
                    <a:pos x="107" y="266"/>
                  </a:cxn>
                  <a:cxn ang="0">
                    <a:pos x="107" y="266"/>
                  </a:cxn>
                  <a:cxn ang="0">
                    <a:pos x="264" y="6"/>
                  </a:cxn>
                  <a:cxn ang="0">
                    <a:pos x="264" y="6"/>
                  </a:cxn>
                  <a:cxn ang="0">
                    <a:pos x="278" y="0"/>
                  </a:cxn>
                  <a:cxn ang="0">
                    <a:pos x="299" y="6"/>
                  </a:cxn>
                  <a:cxn ang="0">
                    <a:pos x="342" y="13"/>
                  </a:cxn>
                  <a:cxn ang="0">
                    <a:pos x="392" y="40"/>
                  </a:cxn>
                  <a:cxn ang="0">
                    <a:pos x="392" y="40"/>
                  </a:cxn>
                  <a:cxn ang="0">
                    <a:pos x="385" y="53"/>
                  </a:cxn>
                  <a:cxn ang="0">
                    <a:pos x="370" y="80"/>
                  </a:cxn>
                  <a:cxn ang="0">
                    <a:pos x="370" y="100"/>
                  </a:cxn>
                  <a:cxn ang="0">
                    <a:pos x="370" y="100"/>
                  </a:cxn>
                  <a:cxn ang="0">
                    <a:pos x="363" y="126"/>
                  </a:cxn>
                  <a:cxn ang="0">
                    <a:pos x="349" y="146"/>
                  </a:cxn>
                  <a:cxn ang="0">
                    <a:pos x="335" y="166"/>
                  </a:cxn>
                  <a:cxn ang="0">
                    <a:pos x="299" y="179"/>
                  </a:cxn>
                  <a:cxn ang="0">
                    <a:pos x="200" y="332"/>
                  </a:cxn>
                </a:cxnLst>
                <a:rect l="0" t="0" r="r" b="b"/>
                <a:pathLst>
                  <a:path w="392" h="419">
                    <a:moveTo>
                      <a:pt x="200" y="332"/>
                    </a:moveTo>
                    <a:lnTo>
                      <a:pt x="207" y="419"/>
                    </a:lnTo>
                    <a:lnTo>
                      <a:pt x="207" y="419"/>
                    </a:lnTo>
                    <a:lnTo>
                      <a:pt x="178" y="419"/>
                    </a:lnTo>
                    <a:lnTo>
                      <a:pt x="143" y="419"/>
                    </a:lnTo>
                    <a:lnTo>
                      <a:pt x="72" y="392"/>
                    </a:lnTo>
                    <a:lnTo>
                      <a:pt x="22" y="372"/>
                    </a:lnTo>
                    <a:lnTo>
                      <a:pt x="0" y="359"/>
                    </a:lnTo>
                    <a:lnTo>
                      <a:pt x="0" y="359"/>
                    </a:lnTo>
                    <a:lnTo>
                      <a:pt x="50" y="326"/>
                    </a:lnTo>
                    <a:lnTo>
                      <a:pt x="86" y="299"/>
                    </a:lnTo>
                    <a:lnTo>
                      <a:pt x="107" y="266"/>
                    </a:lnTo>
                    <a:lnTo>
                      <a:pt x="107" y="266"/>
                    </a:lnTo>
                    <a:lnTo>
                      <a:pt x="264" y="6"/>
                    </a:lnTo>
                    <a:lnTo>
                      <a:pt x="264" y="6"/>
                    </a:lnTo>
                    <a:lnTo>
                      <a:pt x="278" y="0"/>
                    </a:lnTo>
                    <a:lnTo>
                      <a:pt x="299" y="6"/>
                    </a:lnTo>
                    <a:lnTo>
                      <a:pt x="342" y="13"/>
                    </a:lnTo>
                    <a:lnTo>
                      <a:pt x="392" y="40"/>
                    </a:lnTo>
                    <a:lnTo>
                      <a:pt x="392" y="40"/>
                    </a:lnTo>
                    <a:lnTo>
                      <a:pt x="385" y="53"/>
                    </a:lnTo>
                    <a:lnTo>
                      <a:pt x="370" y="80"/>
                    </a:lnTo>
                    <a:lnTo>
                      <a:pt x="370" y="100"/>
                    </a:lnTo>
                    <a:lnTo>
                      <a:pt x="370" y="100"/>
                    </a:lnTo>
                    <a:lnTo>
                      <a:pt x="363" y="126"/>
                    </a:lnTo>
                    <a:lnTo>
                      <a:pt x="349" y="146"/>
                    </a:lnTo>
                    <a:lnTo>
                      <a:pt x="335" y="166"/>
                    </a:lnTo>
                    <a:lnTo>
                      <a:pt x="299" y="179"/>
                    </a:lnTo>
                    <a:lnTo>
                      <a:pt x="200" y="3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26"/>
              <p:cNvSpPr>
                <a:spLocks/>
              </p:cNvSpPr>
              <p:nvPr/>
            </p:nvSpPr>
            <p:spPr bwMode="auto">
              <a:xfrm>
                <a:off x="3043" y="2457"/>
                <a:ext cx="413" cy="472"/>
              </a:xfrm>
              <a:custGeom>
                <a:avLst/>
                <a:gdLst/>
                <a:ahLst/>
                <a:cxnLst>
                  <a:cxn ang="0">
                    <a:pos x="278" y="432"/>
                  </a:cxn>
                  <a:cxn ang="0">
                    <a:pos x="278" y="432"/>
                  </a:cxn>
                  <a:cxn ang="0">
                    <a:pos x="313" y="399"/>
                  </a:cxn>
                  <a:cxn ang="0">
                    <a:pos x="342" y="366"/>
                  </a:cxn>
                  <a:cxn ang="0">
                    <a:pos x="363" y="319"/>
                  </a:cxn>
                  <a:cxn ang="0">
                    <a:pos x="385" y="266"/>
                  </a:cxn>
                  <a:cxn ang="0">
                    <a:pos x="399" y="206"/>
                  </a:cxn>
                  <a:cxn ang="0">
                    <a:pos x="406" y="147"/>
                  </a:cxn>
                  <a:cxn ang="0">
                    <a:pos x="413" y="73"/>
                  </a:cxn>
                  <a:cxn ang="0">
                    <a:pos x="413" y="0"/>
                  </a:cxn>
                  <a:cxn ang="0">
                    <a:pos x="370" y="0"/>
                  </a:cxn>
                  <a:cxn ang="0">
                    <a:pos x="370" y="0"/>
                  </a:cxn>
                  <a:cxn ang="0">
                    <a:pos x="378" y="67"/>
                  </a:cxn>
                  <a:cxn ang="0">
                    <a:pos x="370" y="133"/>
                  </a:cxn>
                  <a:cxn ang="0">
                    <a:pos x="363" y="193"/>
                  </a:cxn>
                  <a:cxn ang="0">
                    <a:pos x="349" y="246"/>
                  </a:cxn>
                  <a:cxn ang="0">
                    <a:pos x="335" y="286"/>
                  </a:cxn>
                  <a:cxn ang="0">
                    <a:pos x="321" y="333"/>
                  </a:cxn>
                  <a:cxn ang="0">
                    <a:pos x="292" y="366"/>
                  </a:cxn>
                  <a:cxn ang="0">
                    <a:pos x="271" y="393"/>
                  </a:cxn>
                  <a:cxn ang="0">
                    <a:pos x="271" y="393"/>
                  </a:cxn>
                  <a:cxn ang="0">
                    <a:pos x="228" y="419"/>
                  </a:cxn>
                  <a:cxn ang="0">
                    <a:pos x="185" y="432"/>
                  </a:cxn>
                  <a:cxn ang="0">
                    <a:pos x="150" y="439"/>
                  </a:cxn>
                  <a:cxn ang="0">
                    <a:pos x="107" y="439"/>
                  </a:cxn>
                  <a:cxn ang="0">
                    <a:pos x="43" y="426"/>
                  </a:cxn>
                  <a:cxn ang="0">
                    <a:pos x="22" y="419"/>
                  </a:cxn>
                  <a:cxn ang="0">
                    <a:pos x="0" y="452"/>
                  </a:cxn>
                  <a:cxn ang="0">
                    <a:pos x="0" y="452"/>
                  </a:cxn>
                  <a:cxn ang="0">
                    <a:pos x="36" y="459"/>
                  </a:cxn>
                  <a:cxn ang="0">
                    <a:pos x="107" y="472"/>
                  </a:cxn>
                  <a:cxn ang="0">
                    <a:pos x="150" y="472"/>
                  </a:cxn>
                  <a:cxn ang="0">
                    <a:pos x="192" y="466"/>
                  </a:cxn>
                  <a:cxn ang="0">
                    <a:pos x="235" y="452"/>
                  </a:cxn>
                  <a:cxn ang="0">
                    <a:pos x="278" y="432"/>
                  </a:cxn>
                  <a:cxn ang="0">
                    <a:pos x="278" y="432"/>
                  </a:cxn>
                </a:cxnLst>
                <a:rect l="0" t="0" r="r" b="b"/>
                <a:pathLst>
                  <a:path w="413" h="472">
                    <a:moveTo>
                      <a:pt x="278" y="432"/>
                    </a:moveTo>
                    <a:lnTo>
                      <a:pt x="278" y="432"/>
                    </a:lnTo>
                    <a:lnTo>
                      <a:pt x="313" y="399"/>
                    </a:lnTo>
                    <a:lnTo>
                      <a:pt x="342" y="366"/>
                    </a:lnTo>
                    <a:lnTo>
                      <a:pt x="363" y="319"/>
                    </a:lnTo>
                    <a:lnTo>
                      <a:pt x="385" y="266"/>
                    </a:lnTo>
                    <a:lnTo>
                      <a:pt x="399" y="206"/>
                    </a:lnTo>
                    <a:lnTo>
                      <a:pt x="406" y="147"/>
                    </a:lnTo>
                    <a:lnTo>
                      <a:pt x="413" y="73"/>
                    </a:lnTo>
                    <a:lnTo>
                      <a:pt x="413" y="0"/>
                    </a:lnTo>
                    <a:lnTo>
                      <a:pt x="370" y="0"/>
                    </a:lnTo>
                    <a:lnTo>
                      <a:pt x="370" y="0"/>
                    </a:lnTo>
                    <a:lnTo>
                      <a:pt x="378" y="67"/>
                    </a:lnTo>
                    <a:lnTo>
                      <a:pt x="370" y="133"/>
                    </a:lnTo>
                    <a:lnTo>
                      <a:pt x="363" y="193"/>
                    </a:lnTo>
                    <a:lnTo>
                      <a:pt x="349" y="246"/>
                    </a:lnTo>
                    <a:lnTo>
                      <a:pt x="335" y="286"/>
                    </a:lnTo>
                    <a:lnTo>
                      <a:pt x="321" y="333"/>
                    </a:lnTo>
                    <a:lnTo>
                      <a:pt x="292" y="366"/>
                    </a:lnTo>
                    <a:lnTo>
                      <a:pt x="271" y="393"/>
                    </a:lnTo>
                    <a:lnTo>
                      <a:pt x="271" y="393"/>
                    </a:lnTo>
                    <a:lnTo>
                      <a:pt x="228" y="419"/>
                    </a:lnTo>
                    <a:lnTo>
                      <a:pt x="185" y="432"/>
                    </a:lnTo>
                    <a:lnTo>
                      <a:pt x="150" y="439"/>
                    </a:lnTo>
                    <a:lnTo>
                      <a:pt x="107" y="439"/>
                    </a:lnTo>
                    <a:lnTo>
                      <a:pt x="43" y="426"/>
                    </a:lnTo>
                    <a:lnTo>
                      <a:pt x="22" y="419"/>
                    </a:lnTo>
                    <a:lnTo>
                      <a:pt x="0" y="452"/>
                    </a:lnTo>
                    <a:lnTo>
                      <a:pt x="0" y="452"/>
                    </a:lnTo>
                    <a:lnTo>
                      <a:pt x="36" y="459"/>
                    </a:lnTo>
                    <a:lnTo>
                      <a:pt x="107" y="472"/>
                    </a:lnTo>
                    <a:lnTo>
                      <a:pt x="150" y="472"/>
                    </a:lnTo>
                    <a:lnTo>
                      <a:pt x="192" y="466"/>
                    </a:lnTo>
                    <a:lnTo>
                      <a:pt x="235" y="452"/>
                    </a:lnTo>
                    <a:lnTo>
                      <a:pt x="278" y="432"/>
                    </a:lnTo>
                    <a:lnTo>
                      <a:pt x="278" y="4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27"/>
              <p:cNvSpPr>
                <a:spLocks/>
              </p:cNvSpPr>
              <p:nvPr/>
            </p:nvSpPr>
            <p:spPr bwMode="auto">
              <a:xfrm>
                <a:off x="3079" y="2903"/>
                <a:ext cx="14" cy="33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14" y="0"/>
                  </a:cxn>
                  <a:cxn ang="0">
                    <a:pos x="0" y="33"/>
                  </a:cxn>
                </a:cxnLst>
                <a:rect l="0" t="0" r="r" b="b"/>
                <a:pathLst>
                  <a:path w="14" h="33">
                    <a:moveTo>
                      <a:pt x="0" y="33"/>
                    </a:moveTo>
                    <a:lnTo>
                      <a:pt x="14" y="0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Line 128"/>
              <p:cNvSpPr>
                <a:spLocks noChangeShapeType="1"/>
              </p:cNvSpPr>
              <p:nvPr/>
            </p:nvSpPr>
            <p:spPr bwMode="auto">
              <a:xfrm flipV="1">
                <a:off x="3079" y="2903"/>
                <a:ext cx="14" cy="33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29"/>
              <p:cNvSpPr>
                <a:spLocks/>
              </p:cNvSpPr>
              <p:nvPr/>
            </p:nvSpPr>
            <p:spPr bwMode="auto">
              <a:xfrm>
                <a:off x="2830" y="3242"/>
                <a:ext cx="768" cy="239"/>
              </a:xfrm>
              <a:custGeom>
                <a:avLst/>
                <a:gdLst/>
                <a:ahLst/>
                <a:cxnLst>
                  <a:cxn ang="0">
                    <a:pos x="7" y="6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71" y="46"/>
                  </a:cxn>
                  <a:cxn ang="0">
                    <a:pos x="156" y="46"/>
                  </a:cxn>
                  <a:cxn ang="0">
                    <a:pos x="256" y="53"/>
                  </a:cxn>
                  <a:cxn ang="0">
                    <a:pos x="370" y="73"/>
                  </a:cxn>
                  <a:cxn ang="0">
                    <a:pos x="427" y="86"/>
                  </a:cxn>
                  <a:cxn ang="0">
                    <a:pos x="491" y="106"/>
                  </a:cxn>
                  <a:cxn ang="0">
                    <a:pos x="548" y="133"/>
                  </a:cxn>
                  <a:cxn ang="0">
                    <a:pos x="605" y="159"/>
                  </a:cxn>
                  <a:cxn ang="0">
                    <a:pos x="662" y="199"/>
                  </a:cxn>
                  <a:cxn ang="0">
                    <a:pos x="711" y="239"/>
                  </a:cxn>
                  <a:cxn ang="0">
                    <a:pos x="768" y="139"/>
                  </a:cxn>
                  <a:cxn ang="0">
                    <a:pos x="768" y="139"/>
                  </a:cxn>
                  <a:cxn ang="0">
                    <a:pos x="711" y="106"/>
                  </a:cxn>
                  <a:cxn ang="0">
                    <a:pos x="647" y="73"/>
                  </a:cxn>
                  <a:cxn ang="0">
                    <a:pos x="591" y="53"/>
                  </a:cxn>
                  <a:cxn ang="0">
                    <a:pos x="526" y="33"/>
                  </a:cxn>
                  <a:cxn ang="0">
                    <a:pos x="405" y="6"/>
                  </a:cxn>
                  <a:cxn ang="0">
                    <a:pos x="284" y="0"/>
                  </a:cxn>
                  <a:cxn ang="0">
                    <a:pos x="178" y="0"/>
                  </a:cxn>
                  <a:cxn ang="0">
                    <a:pos x="92" y="0"/>
                  </a:cxn>
                  <a:cxn ang="0">
                    <a:pos x="7" y="6"/>
                  </a:cxn>
                  <a:cxn ang="0">
                    <a:pos x="7" y="6"/>
                  </a:cxn>
                </a:cxnLst>
                <a:rect l="0" t="0" r="r" b="b"/>
                <a:pathLst>
                  <a:path w="768" h="239">
                    <a:moveTo>
                      <a:pt x="7" y="6"/>
                    </a:moveTo>
                    <a:lnTo>
                      <a:pt x="0" y="53"/>
                    </a:lnTo>
                    <a:lnTo>
                      <a:pt x="0" y="53"/>
                    </a:lnTo>
                    <a:lnTo>
                      <a:pt x="71" y="46"/>
                    </a:lnTo>
                    <a:lnTo>
                      <a:pt x="156" y="46"/>
                    </a:lnTo>
                    <a:lnTo>
                      <a:pt x="256" y="53"/>
                    </a:lnTo>
                    <a:lnTo>
                      <a:pt x="370" y="73"/>
                    </a:lnTo>
                    <a:lnTo>
                      <a:pt x="427" y="86"/>
                    </a:lnTo>
                    <a:lnTo>
                      <a:pt x="491" y="106"/>
                    </a:lnTo>
                    <a:lnTo>
                      <a:pt x="548" y="133"/>
                    </a:lnTo>
                    <a:lnTo>
                      <a:pt x="605" y="159"/>
                    </a:lnTo>
                    <a:lnTo>
                      <a:pt x="662" y="199"/>
                    </a:lnTo>
                    <a:lnTo>
                      <a:pt x="711" y="239"/>
                    </a:lnTo>
                    <a:lnTo>
                      <a:pt x="768" y="139"/>
                    </a:lnTo>
                    <a:lnTo>
                      <a:pt x="768" y="139"/>
                    </a:lnTo>
                    <a:lnTo>
                      <a:pt x="711" y="106"/>
                    </a:lnTo>
                    <a:lnTo>
                      <a:pt x="647" y="73"/>
                    </a:lnTo>
                    <a:lnTo>
                      <a:pt x="591" y="53"/>
                    </a:lnTo>
                    <a:lnTo>
                      <a:pt x="526" y="33"/>
                    </a:lnTo>
                    <a:lnTo>
                      <a:pt x="405" y="6"/>
                    </a:lnTo>
                    <a:lnTo>
                      <a:pt x="284" y="0"/>
                    </a:lnTo>
                    <a:lnTo>
                      <a:pt x="178" y="0"/>
                    </a:lnTo>
                    <a:lnTo>
                      <a:pt x="92" y="0"/>
                    </a:lnTo>
                    <a:lnTo>
                      <a:pt x="7" y="6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30"/>
              <p:cNvSpPr>
                <a:spLocks/>
              </p:cNvSpPr>
              <p:nvPr/>
            </p:nvSpPr>
            <p:spPr bwMode="auto">
              <a:xfrm>
                <a:off x="2453" y="3242"/>
                <a:ext cx="427" cy="432"/>
              </a:xfrm>
              <a:custGeom>
                <a:avLst/>
                <a:gdLst/>
                <a:ahLst/>
                <a:cxnLst>
                  <a:cxn ang="0">
                    <a:pos x="21" y="233"/>
                  </a:cxn>
                  <a:cxn ang="0">
                    <a:pos x="0" y="352"/>
                  </a:cxn>
                  <a:cxn ang="0">
                    <a:pos x="0" y="352"/>
                  </a:cxn>
                  <a:cxn ang="0">
                    <a:pos x="99" y="392"/>
                  </a:cxn>
                  <a:cxn ang="0">
                    <a:pos x="178" y="419"/>
                  </a:cxn>
                  <a:cxn ang="0">
                    <a:pos x="249" y="432"/>
                  </a:cxn>
                  <a:cxn ang="0">
                    <a:pos x="299" y="425"/>
                  </a:cxn>
                  <a:cxn ang="0">
                    <a:pos x="341" y="405"/>
                  </a:cxn>
                  <a:cxn ang="0">
                    <a:pos x="377" y="379"/>
                  </a:cxn>
                  <a:cxn ang="0">
                    <a:pos x="398" y="346"/>
                  </a:cxn>
                  <a:cxn ang="0">
                    <a:pos x="412" y="306"/>
                  </a:cxn>
                  <a:cxn ang="0">
                    <a:pos x="427" y="259"/>
                  </a:cxn>
                  <a:cxn ang="0">
                    <a:pos x="427" y="213"/>
                  </a:cxn>
                  <a:cxn ang="0">
                    <a:pos x="427" y="126"/>
                  </a:cxn>
                  <a:cxn ang="0">
                    <a:pos x="412" y="20"/>
                  </a:cxn>
                  <a:cxn ang="0">
                    <a:pos x="348" y="0"/>
                  </a:cxn>
                  <a:cxn ang="0">
                    <a:pos x="348" y="0"/>
                  </a:cxn>
                  <a:cxn ang="0">
                    <a:pos x="363" y="80"/>
                  </a:cxn>
                  <a:cxn ang="0">
                    <a:pos x="363" y="159"/>
                  </a:cxn>
                  <a:cxn ang="0">
                    <a:pos x="355" y="199"/>
                  </a:cxn>
                  <a:cxn ang="0">
                    <a:pos x="348" y="239"/>
                  </a:cxn>
                  <a:cxn ang="0">
                    <a:pos x="334" y="272"/>
                  </a:cxn>
                  <a:cxn ang="0">
                    <a:pos x="320" y="306"/>
                  </a:cxn>
                  <a:cxn ang="0">
                    <a:pos x="291" y="326"/>
                  </a:cxn>
                  <a:cxn ang="0">
                    <a:pos x="256" y="332"/>
                  </a:cxn>
                  <a:cxn ang="0">
                    <a:pos x="213" y="332"/>
                  </a:cxn>
                  <a:cxn ang="0">
                    <a:pos x="163" y="319"/>
                  </a:cxn>
                  <a:cxn ang="0">
                    <a:pos x="99" y="286"/>
                  </a:cxn>
                  <a:cxn ang="0">
                    <a:pos x="21" y="233"/>
                  </a:cxn>
                  <a:cxn ang="0">
                    <a:pos x="21" y="233"/>
                  </a:cxn>
                </a:cxnLst>
                <a:rect l="0" t="0" r="r" b="b"/>
                <a:pathLst>
                  <a:path w="427" h="432">
                    <a:moveTo>
                      <a:pt x="21" y="233"/>
                    </a:moveTo>
                    <a:lnTo>
                      <a:pt x="0" y="352"/>
                    </a:lnTo>
                    <a:lnTo>
                      <a:pt x="0" y="352"/>
                    </a:lnTo>
                    <a:lnTo>
                      <a:pt x="99" y="392"/>
                    </a:lnTo>
                    <a:lnTo>
                      <a:pt x="178" y="419"/>
                    </a:lnTo>
                    <a:lnTo>
                      <a:pt x="249" y="432"/>
                    </a:lnTo>
                    <a:lnTo>
                      <a:pt x="299" y="425"/>
                    </a:lnTo>
                    <a:lnTo>
                      <a:pt x="341" y="405"/>
                    </a:lnTo>
                    <a:lnTo>
                      <a:pt x="377" y="379"/>
                    </a:lnTo>
                    <a:lnTo>
                      <a:pt x="398" y="346"/>
                    </a:lnTo>
                    <a:lnTo>
                      <a:pt x="412" y="306"/>
                    </a:lnTo>
                    <a:lnTo>
                      <a:pt x="427" y="259"/>
                    </a:lnTo>
                    <a:lnTo>
                      <a:pt x="427" y="213"/>
                    </a:lnTo>
                    <a:lnTo>
                      <a:pt x="427" y="126"/>
                    </a:lnTo>
                    <a:lnTo>
                      <a:pt x="412" y="20"/>
                    </a:lnTo>
                    <a:lnTo>
                      <a:pt x="348" y="0"/>
                    </a:lnTo>
                    <a:lnTo>
                      <a:pt x="348" y="0"/>
                    </a:lnTo>
                    <a:lnTo>
                      <a:pt x="363" y="80"/>
                    </a:lnTo>
                    <a:lnTo>
                      <a:pt x="363" y="159"/>
                    </a:lnTo>
                    <a:lnTo>
                      <a:pt x="355" y="199"/>
                    </a:lnTo>
                    <a:lnTo>
                      <a:pt x="348" y="239"/>
                    </a:lnTo>
                    <a:lnTo>
                      <a:pt x="334" y="272"/>
                    </a:lnTo>
                    <a:lnTo>
                      <a:pt x="320" y="306"/>
                    </a:lnTo>
                    <a:lnTo>
                      <a:pt x="291" y="326"/>
                    </a:lnTo>
                    <a:lnTo>
                      <a:pt x="256" y="332"/>
                    </a:lnTo>
                    <a:lnTo>
                      <a:pt x="213" y="332"/>
                    </a:lnTo>
                    <a:lnTo>
                      <a:pt x="163" y="319"/>
                    </a:lnTo>
                    <a:lnTo>
                      <a:pt x="99" y="286"/>
                    </a:lnTo>
                    <a:lnTo>
                      <a:pt x="21" y="233"/>
                    </a:lnTo>
                    <a:lnTo>
                      <a:pt x="21" y="2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31"/>
              <p:cNvSpPr>
                <a:spLocks/>
              </p:cNvSpPr>
              <p:nvPr/>
            </p:nvSpPr>
            <p:spPr bwMode="auto">
              <a:xfrm>
                <a:off x="2332" y="3494"/>
                <a:ext cx="170" cy="160"/>
              </a:xfrm>
              <a:custGeom>
                <a:avLst/>
                <a:gdLst/>
                <a:ahLst/>
                <a:cxnLst>
                  <a:cxn ang="0">
                    <a:pos x="163" y="7"/>
                  </a:cxn>
                  <a:cxn ang="0">
                    <a:pos x="99" y="0"/>
                  </a:cxn>
                  <a:cxn ang="0">
                    <a:pos x="0" y="0"/>
                  </a:cxn>
                  <a:cxn ang="0">
                    <a:pos x="0" y="40"/>
                  </a:cxn>
                  <a:cxn ang="0">
                    <a:pos x="78" y="27"/>
                  </a:cxn>
                  <a:cxn ang="0">
                    <a:pos x="7" y="80"/>
                  </a:cxn>
                  <a:cxn ang="0">
                    <a:pos x="7" y="153"/>
                  </a:cxn>
                  <a:cxn ang="0">
                    <a:pos x="28" y="160"/>
                  </a:cxn>
                  <a:cxn ang="0">
                    <a:pos x="49" y="100"/>
                  </a:cxn>
                  <a:cxn ang="0">
                    <a:pos x="121" y="47"/>
                  </a:cxn>
                  <a:cxn ang="0">
                    <a:pos x="170" y="40"/>
                  </a:cxn>
                  <a:cxn ang="0">
                    <a:pos x="163" y="7"/>
                  </a:cxn>
                </a:cxnLst>
                <a:rect l="0" t="0" r="r" b="b"/>
                <a:pathLst>
                  <a:path w="170" h="160">
                    <a:moveTo>
                      <a:pt x="163" y="7"/>
                    </a:moveTo>
                    <a:lnTo>
                      <a:pt x="99" y="0"/>
                    </a:lnTo>
                    <a:lnTo>
                      <a:pt x="0" y="0"/>
                    </a:lnTo>
                    <a:lnTo>
                      <a:pt x="0" y="40"/>
                    </a:lnTo>
                    <a:lnTo>
                      <a:pt x="78" y="27"/>
                    </a:lnTo>
                    <a:lnTo>
                      <a:pt x="7" y="80"/>
                    </a:lnTo>
                    <a:lnTo>
                      <a:pt x="7" y="153"/>
                    </a:lnTo>
                    <a:lnTo>
                      <a:pt x="28" y="160"/>
                    </a:lnTo>
                    <a:lnTo>
                      <a:pt x="49" y="100"/>
                    </a:lnTo>
                    <a:lnTo>
                      <a:pt x="121" y="47"/>
                    </a:lnTo>
                    <a:lnTo>
                      <a:pt x="170" y="40"/>
                    </a:lnTo>
                    <a:lnTo>
                      <a:pt x="163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32"/>
              <p:cNvSpPr>
                <a:spLocks/>
              </p:cNvSpPr>
              <p:nvPr/>
            </p:nvSpPr>
            <p:spPr bwMode="auto">
              <a:xfrm>
                <a:off x="3549" y="3302"/>
                <a:ext cx="199" cy="159"/>
              </a:xfrm>
              <a:custGeom>
                <a:avLst/>
                <a:gdLst/>
                <a:ahLst/>
                <a:cxnLst>
                  <a:cxn ang="0">
                    <a:pos x="0" y="113"/>
                  </a:cxn>
                  <a:cxn ang="0">
                    <a:pos x="57" y="139"/>
                  </a:cxn>
                  <a:cxn ang="0">
                    <a:pos x="156" y="159"/>
                  </a:cxn>
                  <a:cxn ang="0">
                    <a:pos x="170" y="126"/>
                  </a:cxn>
                  <a:cxn ang="0">
                    <a:pos x="85" y="119"/>
                  </a:cxn>
                  <a:cxn ang="0">
                    <a:pos x="170" y="79"/>
                  </a:cxn>
                  <a:cxn ang="0">
                    <a:pos x="199" y="13"/>
                  </a:cxn>
                  <a:cxn ang="0">
                    <a:pos x="170" y="0"/>
                  </a:cxn>
                  <a:cxn ang="0">
                    <a:pos x="142" y="53"/>
                  </a:cxn>
                  <a:cxn ang="0">
                    <a:pos x="57" y="93"/>
                  </a:cxn>
                  <a:cxn ang="0">
                    <a:pos x="7" y="86"/>
                  </a:cxn>
                  <a:cxn ang="0">
                    <a:pos x="0" y="113"/>
                  </a:cxn>
                </a:cxnLst>
                <a:rect l="0" t="0" r="r" b="b"/>
                <a:pathLst>
                  <a:path w="199" h="159">
                    <a:moveTo>
                      <a:pt x="0" y="113"/>
                    </a:moveTo>
                    <a:lnTo>
                      <a:pt x="57" y="139"/>
                    </a:lnTo>
                    <a:lnTo>
                      <a:pt x="156" y="159"/>
                    </a:lnTo>
                    <a:lnTo>
                      <a:pt x="170" y="126"/>
                    </a:lnTo>
                    <a:lnTo>
                      <a:pt x="85" y="119"/>
                    </a:lnTo>
                    <a:lnTo>
                      <a:pt x="170" y="79"/>
                    </a:lnTo>
                    <a:lnTo>
                      <a:pt x="199" y="13"/>
                    </a:lnTo>
                    <a:lnTo>
                      <a:pt x="170" y="0"/>
                    </a:lnTo>
                    <a:lnTo>
                      <a:pt x="142" y="53"/>
                    </a:lnTo>
                    <a:lnTo>
                      <a:pt x="57" y="93"/>
                    </a:lnTo>
                    <a:lnTo>
                      <a:pt x="7" y="86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33"/>
              <p:cNvSpPr>
                <a:spLocks/>
              </p:cNvSpPr>
              <p:nvPr/>
            </p:nvSpPr>
            <p:spPr bwMode="auto">
              <a:xfrm>
                <a:off x="3050" y="2889"/>
                <a:ext cx="43" cy="87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87"/>
                  </a:cxn>
                  <a:cxn ang="0">
                    <a:pos x="43" y="14"/>
                  </a:cxn>
                  <a:cxn ang="0">
                    <a:pos x="8" y="0"/>
                  </a:cxn>
                </a:cxnLst>
                <a:rect l="0" t="0" r="r" b="b"/>
                <a:pathLst>
                  <a:path w="43" h="87">
                    <a:moveTo>
                      <a:pt x="8" y="0"/>
                    </a:moveTo>
                    <a:lnTo>
                      <a:pt x="0" y="87"/>
                    </a:lnTo>
                    <a:lnTo>
                      <a:pt x="43" y="14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34"/>
              <p:cNvSpPr>
                <a:spLocks/>
              </p:cNvSpPr>
              <p:nvPr/>
            </p:nvSpPr>
            <p:spPr bwMode="auto">
              <a:xfrm>
                <a:off x="3428" y="2464"/>
                <a:ext cx="21" cy="2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0"/>
                  </a:cxn>
                  <a:cxn ang="0">
                    <a:pos x="21" y="0"/>
                  </a:cxn>
                  <a:cxn ang="0">
                    <a:pos x="21" y="13"/>
                  </a:cxn>
                  <a:cxn ang="0">
                    <a:pos x="0" y="20"/>
                  </a:cxn>
                </a:cxnLst>
                <a:rect l="0" t="0" r="r" b="b"/>
                <a:pathLst>
                  <a:path w="21" h="20">
                    <a:moveTo>
                      <a:pt x="0" y="20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21" y="13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35"/>
              <p:cNvSpPr>
                <a:spLocks/>
              </p:cNvSpPr>
              <p:nvPr/>
            </p:nvSpPr>
            <p:spPr bwMode="auto">
              <a:xfrm>
                <a:off x="3399" y="2411"/>
                <a:ext cx="64" cy="53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43" y="0"/>
                  </a:cxn>
                  <a:cxn ang="0">
                    <a:pos x="57" y="6"/>
                  </a:cxn>
                  <a:cxn ang="0">
                    <a:pos x="64" y="13"/>
                  </a:cxn>
                  <a:cxn ang="0">
                    <a:pos x="64" y="26"/>
                  </a:cxn>
                  <a:cxn ang="0">
                    <a:pos x="64" y="40"/>
                  </a:cxn>
                  <a:cxn ang="0">
                    <a:pos x="64" y="40"/>
                  </a:cxn>
                  <a:cxn ang="0">
                    <a:pos x="57" y="46"/>
                  </a:cxn>
                  <a:cxn ang="0">
                    <a:pos x="43" y="53"/>
                  </a:cxn>
                  <a:cxn ang="0">
                    <a:pos x="36" y="53"/>
                  </a:cxn>
                  <a:cxn ang="0">
                    <a:pos x="22" y="53"/>
                  </a:cxn>
                  <a:cxn ang="0">
                    <a:pos x="22" y="53"/>
                  </a:cxn>
                  <a:cxn ang="0">
                    <a:pos x="7" y="46"/>
                  </a:cxn>
                  <a:cxn ang="0">
                    <a:pos x="7" y="40"/>
                  </a:cxn>
                  <a:cxn ang="0">
                    <a:pos x="0" y="26"/>
                  </a:cxn>
                  <a:cxn ang="0">
                    <a:pos x="7" y="13"/>
                  </a:cxn>
                  <a:cxn ang="0">
                    <a:pos x="7" y="13"/>
                  </a:cxn>
                  <a:cxn ang="0">
                    <a:pos x="14" y="6"/>
                  </a:cxn>
                  <a:cxn ang="0">
                    <a:pos x="22" y="0"/>
                  </a:cxn>
                  <a:cxn ang="0">
                    <a:pos x="36" y="0"/>
                  </a:cxn>
                  <a:cxn ang="0">
                    <a:pos x="43" y="0"/>
                  </a:cxn>
                  <a:cxn ang="0">
                    <a:pos x="43" y="0"/>
                  </a:cxn>
                </a:cxnLst>
                <a:rect l="0" t="0" r="r" b="b"/>
                <a:pathLst>
                  <a:path w="64" h="53">
                    <a:moveTo>
                      <a:pt x="43" y="0"/>
                    </a:moveTo>
                    <a:lnTo>
                      <a:pt x="43" y="0"/>
                    </a:lnTo>
                    <a:lnTo>
                      <a:pt x="57" y="6"/>
                    </a:lnTo>
                    <a:lnTo>
                      <a:pt x="64" y="13"/>
                    </a:lnTo>
                    <a:lnTo>
                      <a:pt x="64" y="26"/>
                    </a:lnTo>
                    <a:lnTo>
                      <a:pt x="64" y="40"/>
                    </a:lnTo>
                    <a:lnTo>
                      <a:pt x="64" y="40"/>
                    </a:lnTo>
                    <a:lnTo>
                      <a:pt x="57" y="46"/>
                    </a:lnTo>
                    <a:lnTo>
                      <a:pt x="43" y="53"/>
                    </a:lnTo>
                    <a:lnTo>
                      <a:pt x="36" y="53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7" y="46"/>
                    </a:lnTo>
                    <a:lnTo>
                      <a:pt x="7" y="40"/>
                    </a:lnTo>
                    <a:lnTo>
                      <a:pt x="0" y="26"/>
                    </a:lnTo>
                    <a:lnTo>
                      <a:pt x="7" y="13"/>
                    </a:lnTo>
                    <a:lnTo>
                      <a:pt x="7" y="13"/>
                    </a:lnTo>
                    <a:lnTo>
                      <a:pt x="14" y="6"/>
                    </a:lnTo>
                    <a:lnTo>
                      <a:pt x="22" y="0"/>
                    </a:lnTo>
                    <a:lnTo>
                      <a:pt x="36" y="0"/>
                    </a:lnTo>
                    <a:lnTo>
                      <a:pt x="43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36"/>
              <p:cNvSpPr>
                <a:spLocks/>
              </p:cNvSpPr>
              <p:nvPr/>
            </p:nvSpPr>
            <p:spPr bwMode="auto">
              <a:xfrm>
                <a:off x="3413" y="2424"/>
                <a:ext cx="36" cy="27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9" y="0"/>
                  </a:cxn>
                  <a:cxn ang="0">
                    <a:pos x="36" y="7"/>
                  </a:cxn>
                  <a:cxn ang="0">
                    <a:pos x="36" y="20"/>
                  </a:cxn>
                  <a:cxn ang="0">
                    <a:pos x="36" y="20"/>
                  </a:cxn>
                  <a:cxn ang="0">
                    <a:pos x="22" y="27"/>
                  </a:cxn>
                  <a:cxn ang="0">
                    <a:pos x="15" y="27"/>
                  </a:cxn>
                  <a:cxn ang="0">
                    <a:pos x="15" y="27"/>
                  </a:cxn>
                  <a:cxn ang="0">
                    <a:pos x="0" y="20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29" y="0"/>
                  </a:cxn>
                  <a:cxn ang="0">
                    <a:pos x="29" y="0"/>
                  </a:cxn>
                </a:cxnLst>
                <a:rect l="0" t="0" r="r" b="b"/>
                <a:pathLst>
                  <a:path w="36" h="27">
                    <a:moveTo>
                      <a:pt x="29" y="0"/>
                    </a:moveTo>
                    <a:lnTo>
                      <a:pt x="29" y="0"/>
                    </a:lnTo>
                    <a:lnTo>
                      <a:pt x="36" y="7"/>
                    </a:lnTo>
                    <a:lnTo>
                      <a:pt x="36" y="20"/>
                    </a:lnTo>
                    <a:lnTo>
                      <a:pt x="36" y="20"/>
                    </a:lnTo>
                    <a:lnTo>
                      <a:pt x="22" y="27"/>
                    </a:lnTo>
                    <a:lnTo>
                      <a:pt x="15" y="27"/>
                    </a:lnTo>
                    <a:lnTo>
                      <a:pt x="15" y="27"/>
                    </a:lnTo>
                    <a:lnTo>
                      <a:pt x="0" y="20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9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37"/>
              <p:cNvSpPr>
                <a:spLocks/>
              </p:cNvSpPr>
              <p:nvPr/>
            </p:nvSpPr>
            <p:spPr bwMode="auto">
              <a:xfrm>
                <a:off x="2638" y="2477"/>
                <a:ext cx="391" cy="426"/>
              </a:xfrm>
              <a:custGeom>
                <a:avLst/>
                <a:gdLst/>
                <a:ahLst/>
                <a:cxnLst>
                  <a:cxn ang="0">
                    <a:pos x="99" y="373"/>
                  </a:cxn>
                  <a:cxn ang="0">
                    <a:pos x="99" y="373"/>
                  </a:cxn>
                  <a:cxn ang="0">
                    <a:pos x="71" y="346"/>
                  </a:cxn>
                  <a:cxn ang="0">
                    <a:pos x="42" y="319"/>
                  </a:cxn>
                  <a:cxn ang="0">
                    <a:pos x="28" y="279"/>
                  </a:cxn>
                  <a:cxn ang="0">
                    <a:pos x="14" y="240"/>
                  </a:cxn>
                  <a:cxn ang="0">
                    <a:pos x="7" y="193"/>
                  </a:cxn>
                  <a:cxn ang="0">
                    <a:pos x="0" y="140"/>
                  </a:cxn>
                  <a:cxn ang="0">
                    <a:pos x="7" y="0"/>
                  </a:cxn>
                  <a:cxn ang="0">
                    <a:pos x="42" y="7"/>
                  </a:cxn>
                  <a:cxn ang="0">
                    <a:pos x="42" y="7"/>
                  </a:cxn>
                  <a:cxn ang="0">
                    <a:pos x="35" y="127"/>
                  </a:cxn>
                  <a:cxn ang="0">
                    <a:pos x="42" y="180"/>
                  </a:cxn>
                  <a:cxn ang="0">
                    <a:pos x="49" y="226"/>
                  </a:cxn>
                  <a:cxn ang="0">
                    <a:pos x="57" y="260"/>
                  </a:cxn>
                  <a:cxn ang="0">
                    <a:pos x="71" y="293"/>
                  </a:cxn>
                  <a:cxn ang="0">
                    <a:pos x="92" y="319"/>
                  </a:cxn>
                  <a:cxn ang="0">
                    <a:pos x="121" y="339"/>
                  </a:cxn>
                  <a:cxn ang="0">
                    <a:pos x="121" y="339"/>
                  </a:cxn>
                  <a:cxn ang="0">
                    <a:pos x="156" y="366"/>
                  </a:cxn>
                  <a:cxn ang="0">
                    <a:pos x="199" y="379"/>
                  </a:cxn>
                  <a:cxn ang="0">
                    <a:pos x="242" y="386"/>
                  </a:cxn>
                  <a:cxn ang="0">
                    <a:pos x="284" y="392"/>
                  </a:cxn>
                  <a:cxn ang="0">
                    <a:pos x="348" y="392"/>
                  </a:cxn>
                  <a:cxn ang="0">
                    <a:pos x="377" y="386"/>
                  </a:cxn>
                  <a:cxn ang="0">
                    <a:pos x="391" y="419"/>
                  </a:cxn>
                  <a:cxn ang="0">
                    <a:pos x="391" y="419"/>
                  </a:cxn>
                  <a:cxn ang="0">
                    <a:pos x="363" y="426"/>
                  </a:cxn>
                  <a:cxn ang="0">
                    <a:pos x="284" y="426"/>
                  </a:cxn>
                  <a:cxn ang="0">
                    <a:pos x="235" y="419"/>
                  </a:cxn>
                  <a:cxn ang="0">
                    <a:pos x="192" y="412"/>
                  </a:cxn>
                  <a:cxn ang="0">
                    <a:pos x="142" y="392"/>
                  </a:cxn>
                  <a:cxn ang="0">
                    <a:pos x="99" y="373"/>
                  </a:cxn>
                  <a:cxn ang="0">
                    <a:pos x="99" y="373"/>
                  </a:cxn>
                </a:cxnLst>
                <a:rect l="0" t="0" r="r" b="b"/>
                <a:pathLst>
                  <a:path w="391" h="426">
                    <a:moveTo>
                      <a:pt x="99" y="373"/>
                    </a:moveTo>
                    <a:lnTo>
                      <a:pt x="99" y="373"/>
                    </a:lnTo>
                    <a:lnTo>
                      <a:pt x="71" y="346"/>
                    </a:lnTo>
                    <a:lnTo>
                      <a:pt x="42" y="319"/>
                    </a:lnTo>
                    <a:lnTo>
                      <a:pt x="28" y="279"/>
                    </a:lnTo>
                    <a:lnTo>
                      <a:pt x="14" y="240"/>
                    </a:lnTo>
                    <a:lnTo>
                      <a:pt x="7" y="193"/>
                    </a:lnTo>
                    <a:lnTo>
                      <a:pt x="0" y="140"/>
                    </a:lnTo>
                    <a:lnTo>
                      <a:pt x="7" y="0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5" y="127"/>
                    </a:lnTo>
                    <a:lnTo>
                      <a:pt x="42" y="180"/>
                    </a:lnTo>
                    <a:lnTo>
                      <a:pt x="49" y="226"/>
                    </a:lnTo>
                    <a:lnTo>
                      <a:pt x="57" y="260"/>
                    </a:lnTo>
                    <a:lnTo>
                      <a:pt x="71" y="293"/>
                    </a:lnTo>
                    <a:lnTo>
                      <a:pt x="92" y="319"/>
                    </a:lnTo>
                    <a:lnTo>
                      <a:pt x="121" y="339"/>
                    </a:lnTo>
                    <a:lnTo>
                      <a:pt x="121" y="339"/>
                    </a:lnTo>
                    <a:lnTo>
                      <a:pt x="156" y="366"/>
                    </a:lnTo>
                    <a:lnTo>
                      <a:pt x="199" y="379"/>
                    </a:lnTo>
                    <a:lnTo>
                      <a:pt x="242" y="386"/>
                    </a:lnTo>
                    <a:lnTo>
                      <a:pt x="284" y="392"/>
                    </a:lnTo>
                    <a:lnTo>
                      <a:pt x="348" y="392"/>
                    </a:lnTo>
                    <a:lnTo>
                      <a:pt x="377" y="386"/>
                    </a:lnTo>
                    <a:lnTo>
                      <a:pt x="391" y="419"/>
                    </a:lnTo>
                    <a:lnTo>
                      <a:pt x="391" y="419"/>
                    </a:lnTo>
                    <a:lnTo>
                      <a:pt x="363" y="426"/>
                    </a:lnTo>
                    <a:lnTo>
                      <a:pt x="284" y="426"/>
                    </a:lnTo>
                    <a:lnTo>
                      <a:pt x="235" y="419"/>
                    </a:lnTo>
                    <a:lnTo>
                      <a:pt x="192" y="412"/>
                    </a:lnTo>
                    <a:lnTo>
                      <a:pt x="142" y="392"/>
                    </a:lnTo>
                    <a:lnTo>
                      <a:pt x="99" y="373"/>
                    </a:lnTo>
                    <a:lnTo>
                      <a:pt x="99" y="3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Rectangle 138"/>
              <p:cNvSpPr>
                <a:spLocks noChangeArrowheads="1"/>
              </p:cNvSpPr>
              <p:nvPr/>
            </p:nvSpPr>
            <p:spPr bwMode="auto">
              <a:xfrm>
                <a:off x="2652" y="2490"/>
                <a:ext cx="21" cy="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39"/>
              <p:cNvSpPr>
                <a:spLocks/>
              </p:cNvSpPr>
              <p:nvPr/>
            </p:nvSpPr>
            <p:spPr bwMode="auto">
              <a:xfrm>
                <a:off x="2865" y="2510"/>
                <a:ext cx="470" cy="359"/>
              </a:xfrm>
              <a:custGeom>
                <a:avLst/>
                <a:gdLst/>
                <a:ahLst/>
                <a:cxnLst>
                  <a:cxn ang="0">
                    <a:pos x="235" y="0"/>
                  </a:cxn>
                  <a:cxn ang="0">
                    <a:pos x="171" y="0"/>
                  </a:cxn>
                  <a:cxn ang="0">
                    <a:pos x="93" y="20"/>
                  </a:cxn>
                  <a:cxn ang="0">
                    <a:pos x="29" y="67"/>
                  </a:cxn>
                  <a:cxn ang="0">
                    <a:pos x="8" y="113"/>
                  </a:cxn>
                  <a:cxn ang="0">
                    <a:pos x="0" y="153"/>
                  </a:cxn>
                  <a:cxn ang="0">
                    <a:pos x="0" y="227"/>
                  </a:cxn>
                  <a:cxn ang="0">
                    <a:pos x="29" y="293"/>
                  </a:cxn>
                  <a:cxn ang="0">
                    <a:pos x="36" y="300"/>
                  </a:cxn>
                  <a:cxn ang="0">
                    <a:pos x="128" y="326"/>
                  </a:cxn>
                  <a:cxn ang="0">
                    <a:pos x="171" y="340"/>
                  </a:cxn>
                  <a:cxn ang="0">
                    <a:pos x="235" y="359"/>
                  </a:cxn>
                  <a:cxn ang="0">
                    <a:pos x="221" y="340"/>
                  </a:cxn>
                  <a:cxn ang="0">
                    <a:pos x="171" y="220"/>
                  </a:cxn>
                  <a:cxn ang="0">
                    <a:pos x="171" y="167"/>
                  </a:cxn>
                  <a:cxn ang="0">
                    <a:pos x="185" y="140"/>
                  </a:cxn>
                  <a:cxn ang="0">
                    <a:pos x="242" y="87"/>
                  </a:cxn>
                  <a:cxn ang="0">
                    <a:pos x="306" y="54"/>
                  </a:cxn>
                  <a:cxn ang="0">
                    <a:pos x="363" y="80"/>
                  </a:cxn>
                  <a:cxn ang="0">
                    <a:pos x="420" y="127"/>
                  </a:cxn>
                  <a:cxn ang="0">
                    <a:pos x="435" y="187"/>
                  </a:cxn>
                  <a:cxn ang="0">
                    <a:pos x="427" y="240"/>
                  </a:cxn>
                  <a:cxn ang="0">
                    <a:pos x="413" y="266"/>
                  </a:cxn>
                  <a:cxn ang="0">
                    <a:pos x="399" y="320"/>
                  </a:cxn>
                  <a:cxn ang="0">
                    <a:pos x="435" y="313"/>
                  </a:cxn>
                  <a:cxn ang="0">
                    <a:pos x="442" y="273"/>
                  </a:cxn>
                  <a:cxn ang="0">
                    <a:pos x="463" y="213"/>
                  </a:cxn>
                  <a:cxn ang="0">
                    <a:pos x="470" y="173"/>
                  </a:cxn>
                  <a:cxn ang="0">
                    <a:pos x="449" y="100"/>
                  </a:cxn>
                  <a:cxn ang="0">
                    <a:pos x="406" y="47"/>
                  </a:cxn>
                  <a:cxn ang="0">
                    <a:pos x="356" y="20"/>
                  </a:cxn>
                  <a:cxn ang="0">
                    <a:pos x="285" y="0"/>
                  </a:cxn>
                  <a:cxn ang="0">
                    <a:pos x="235" y="0"/>
                  </a:cxn>
                </a:cxnLst>
                <a:rect l="0" t="0" r="r" b="b"/>
                <a:pathLst>
                  <a:path w="470" h="359">
                    <a:moveTo>
                      <a:pt x="235" y="0"/>
                    </a:moveTo>
                    <a:lnTo>
                      <a:pt x="235" y="0"/>
                    </a:lnTo>
                    <a:lnTo>
                      <a:pt x="207" y="0"/>
                    </a:lnTo>
                    <a:lnTo>
                      <a:pt x="171" y="0"/>
                    </a:lnTo>
                    <a:lnTo>
                      <a:pt x="136" y="7"/>
                    </a:lnTo>
                    <a:lnTo>
                      <a:pt x="93" y="20"/>
                    </a:lnTo>
                    <a:lnTo>
                      <a:pt x="57" y="40"/>
                    </a:lnTo>
                    <a:lnTo>
                      <a:pt x="29" y="67"/>
                    </a:lnTo>
                    <a:lnTo>
                      <a:pt x="15" y="87"/>
                    </a:lnTo>
                    <a:lnTo>
                      <a:pt x="8" y="113"/>
                    </a:lnTo>
                    <a:lnTo>
                      <a:pt x="8" y="113"/>
                    </a:lnTo>
                    <a:lnTo>
                      <a:pt x="0" y="153"/>
                    </a:lnTo>
                    <a:lnTo>
                      <a:pt x="0" y="193"/>
                    </a:lnTo>
                    <a:lnTo>
                      <a:pt x="0" y="227"/>
                    </a:lnTo>
                    <a:lnTo>
                      <a:pt x="8" y="253"/>
                    </a:lnTo>
                    <a:lnTo>
                      <a:pt x="29" y="293"/>
                    </a:lnTo>
                    <a:lnTo>
                      <a:pt x="36" y="300"/>
                    </a:lnTo>
                    <a:lnTo>
                      <a:pt x="36" y="300"/>
                    </a:lnTo>
                    <a:lnTo>
                      <a:pt x="72" y="313"/>
                    </a:lnTo>
                    <a:lnTo>
                      <a:pt x="128" y="326"/>
                    </a:lnTo>
                    <a:lnTo>
                      <a:pt x="128" y="326"/>
                    </a:lnTo>
                    <a:lnTo>
                      <a:pt x="171" y="340"/>
                    </a:lnTo>
                    <a:lnTo>
                      <a:pt x="207" y="346"/>
                    </a:lnTo>
                    <a:lnTo>
                      <a:pt x="235" y="359"/>
                    </a:lnTo>
                    <a:lnTo>
                      <a:pt x="235" y="359"/>
                    </a:lnTo>
                    <a:lnTo>
                      <a:pt x="221" y="340"/>
                    </a:lnTo>
                    <a:lnTo>
                      <a:pt x="200" y="286"/>
                    </a:lnTo>
                    <a:lnTo>
                      <a:pt x="171" y="220"/>
                    </a:lnTo>
                    <a:lnTo>
                      <a:pt x="171" y="187"/>
                    </a:lnTo>
                    <a:lnTo>
                      <a:pt x="171" y="167"/>
                    </a:lnTo>
                    <a:lnTo>
                      <a:pt x="171" y="167"/>
                    </a:lnTo>
                    <a:lnTo>
                      <a:pt x="185" y="140"/>
                    </a:lnTo>
                    <a:lnTo>
                      <a:pt x="200" y="120"/>
                    </a:lnTo>
                    <a:lnTo>
                      <a:pt x="242" y="87"/>
                    </a:lnTo>
                    <a:lnTo>
                      <a:pt x="306" y="54"/>
                    </a:lnTo>
                    <a:lnTo>
                      <a:pt x="306" y="54"/>
                    </a:lnTo>
                    <a:lnTo>
                      <a:pt x="335" y="60"/>
                    </a:lnTo>
                    <a:lnTo>
                      <a:pt x="363" y="80"/>
                    </a:lnTo>
                    <a:lnTo>
                      <a:pt x="392" y="100"/>
                    </a:lnTo>
                    <a:lnTo>
                      <a:pt x="420" y="127"/>
                    </a:lnTo>
                    <a:lnTo>
                      <a:pt x="435" y="167"/>
                    </a:lnTo>
                    <a:lnTo>
                      <a:pt x="435" y="187"/>
                    </a:lnTo>
                    <a:lnTo>
                      <a:pt x="435" y="213"/>
                    </a:lnTo>
                    <a:lnTo>
                      <a:pt x="427" y="240"/>
                    </a:lnTo>
                    <a:lnTo>
                      <a:pt x="413" y="266"/>
                    </a:lnTo>
                    <a:lnTo>
                      <a:pt x="413" y="266"/>
                    </a:lnTo>
                    <a:lnTo>
                      <a:pt x="399" y="293"/>
                    </a:lnTo>
                    <a:lnTo>
                      <a:pt x="399" y="320"/>
                    </a:lnTo>
                    <a:lnTo>
                      <a:pt x="392" y="346"/>
                    </a:lnTo>
                    <a:lnTo>
                      <a:pt x="435" y="313"/>
                    </a:lnTo>
                    <a:lnTo>
                      <a:pt x="435" y="313"/>
                    </a:lnTo>
                    <a:lnTo>
                      <a:pt x="442" y="273"/>
                    </a:lnTo>
                    <a:lnTo>
                      <a:pt x="463" y="213"/>
                    </a:lnTo>
                    <a:lnTo>
                      <a:pt x="463" y="213"/>
                    </a:lnTo>
                    <a:lnTo>
                      <a:pt x="463" y="200"/>
                    </a:lnTo>
                    <a:lnTo>
                      <a:pt x="470" y="173"/>
                    </a:lnTo>
                    <a:lnTo>
                      <a:pt x="463" y="140"/>
                    </a:lnTo>
                    <a:lnTo>
                      <a:pt x="449" y="100"/>
                    </a:lnTo>
                    <a:lnTo>
                      <a:pt x="427" y="60"/>
                    </a:lnTo>
                    <a:lnTo>
                      <a:pt x="406" y="47"/>
                    </a:lnTo>
                    <a:lnTo>
                      <a:pt x="385" y="34"/>
                    </a:lnTo>
                    <a:lnTo>
                      <a:pt x="356" y="20"/>
                    </a:lnTo>
                    <a:lnTo>
                      <a:pt x="321" y="7"/>
                    </a:lnTo>
                    <a:lnTo>
                      <a:pt x="285" y="0"/>
                    </a:lnTo>
                    <a:lnTo>
                      <a:pt x="235" y="0"/>
                    </a:lnTo>
                    <a:lnTo>
                      <a:pt x="2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40"/>
              <p:cNvSpPr>
                <a:spLocks/>
              </p:cNvSpPr>
              <p:nvPr/>
            </p:nvSpPr>
            <p:spPr bwMode="auto">
              <a:xfrm>
                <a:off x="2858" y="2504"/>
                <a:ext cx="477" cy="379"/>
              </a:xfrm>
              <a:custGeom>
                <a:avLst/>
                <a:gdLst/>
                <a:ahLst/>
                <a:cxnLst>
                  <a:cxn ang="0">
                    <a:pos x="420" y="46"/>
                  </a:cxn>
                  <a:cxn ang="0">
                    <a:pos x="242" y="0"/>
                  </a:cxn>
                  <a:cxn ang="0">
                    <a:pos x="178" y="0"/>
                  </a:cxn>
                  <a:cxn ang="0">
                    <a:pos x="57" y="40"/>
                  </a:cxn>
                  <a:cxn ang="0">
                    <a:pos x="7" y="113"/>
                  </a:cxn>
                  <a:cxn ang="0">
                    <a:pos x="0" y="179"/>
                  </a:cxn>
                  <a:cxn ang="0">
                    <a:pos x="22" y="119"/>
                  </a:cxn>
                  <a:cxn ang="0">
                    <a:pos x="36" y="80"/>
                  </a:cxn>
                  <a:cxn ang="0">
                    <a:pos x="143" y="20"/>
                  </a:cxn>
                  <a:cxn ang="0">
                    <a:pos x="242" y="13"/>
                  </a:cxn>
                  <a:cxn ang="0">
                    <a:pos x="242" y="13"/>
                  </a:cxn>
                  <a:cxn ang="0">
                    <a:pos x="413" y="60"/>
                  </a:cxn>
                  <a:cxn ang="0">
                    <a:pos x="463" y="133"/>
                  </a:cxn>
                  <a:cxn ang="0">
                    <a:pos x="463" y="199"/>
                  </a:cxn>
                  <a:cxn ang="0">
                    <a:pos x="449" y="266"/>
                  </a:cxn>
                  <a:cxn ang="0">
                    <a:pos x="406" y="339"/>
                  </a:cxn>
                  <a:cxn ang="0">
                    <a:pos x="427" y="272"/>
                  </a:cxn>
                  <a:cxn ang="0">
                    <a:pos x="449" y="186"/>
                  </a:cxn>
                  <a:cxn ang="0">
                    <a:pos x="442" y="146"/>
                  </a:cxn>
                  <a:cxn ang="0">
                    <a:pos x="363" y="73"/>
                  </a:cxn>
                  <a:cxn ang="0">
                    <a:pos x="306" y="53"/>
                  </a:cxn>
                  <a:cxn ang="0">
                    <a:pos x="285" y="60"/>
                  </a:cxn>
                  <a:cxn ang="0">
                    <a:pos x="185" y="146"/>
                  </a:cxn>
                  <a:cxn ang="0">
                    <a:pos x="171" y="199"/>
                  </a:cxn>
                  <a:cxn ang="0">
                    <a:pos x="192" y="286"/>
                  </a:cxn>
                  <a:cxn ang="0">
                    <a:pos x="192" y="339"/>
                  </a:cxn>
                  <a:cxn ang="0">
                    <a:pos x="86" y="319"/>
                  </a:cxn>
                  <a:cxn ang="0">
                    <a:pos x="29" y="272"/>
                  </a:cxn>
                  <a:cxn ang="0">
                    <a:pos x="15" y="206"/>
                  </a:cxn>
                  <a:cxn ang="0">
                    <a:pos x="0" y="179"/>
                  </a:cxn>
                  <a:cxn ang="0">
                    <a:pos x="15" y="279"/>
                  </a:cxn>
                  <a:cxn ang="0">
                    <a:pos x="36" y="312"/>
                  </a:cxn>
                  <a:cxn ang="0">
                    <a:pos x="79" y="326"/>
                  </a:cxn>
                  <a:cxn ang="0">
                    <a:pos x="178" y="352"/>
                  </a:cxn>
                  <a:cxn ang="0">
                    <a:pos x="256" y="379"/>
                  </a:cxn>
                  <a:cxn ang="0">
                    <a:pos x="214" y="306"/>
                  </a:cxn>
                  <a:cxn ang="0">
                    <a:pos x="185" y="199"/>
                  </a:cxn>
                  <a:cxn ang="0">
                    <a:pos x="192" y="153"/>
                  </a:cxn>
                  <a:cxn ang="0">
                    <a:pos x="285" y="80"/>
                  </a:cxn>
                  <a:cxn ang="0">
                    <a:pos x="328" y="73"/>
                  </a:cxn>
                  <a:cxn ang="0">
                    <a:pos x="413" y="133"/>
                  </a:cxn>
                  <a:cxn ang="0">
                    <a:pos x="434" y="186"/>
                  </a:cxn>
                  <a:cxn ang="0">
                    <a:pos x="413" y="272"/>
                  </a:cxn>
                  <a:cxn ang="0">
                    <a:pos x="399" y="326"/>
                  </a:cxn>
                  <a:cxn ang="0">
                    <a:pos x="392" y="365"/>
                  </a:cxn>
                  <a:cxn ang="0">
                    <a:pos x="449" y="319"/>
                  </a:cxn>
                  <a:cxn ang="0">
                    <a:pos x="477" y="226"/>
                  </a:cxn>
                  <a:cxn ang="0">
                    <a:pos x="477" y="166"/>
                  </a:cxn>
                  <a:cxn ang="0">
                    <a:pos x="456" y="86"/>
                  </a:cxn>
                </a:cxnLst>
                <a:rect l="0" t="0" r="r" b="b"/>
                <a:pathLst>
                  <a:path w="477" h="379">
                    <a:moveTo>
                      <a:pt x="456" y="86"/>
                    </a:moveTo>
                    <a:lnTo>
                      <a:pt x="456" y="86"/>
                    </a:lnTo>
                    <a:lnTo>
                      <a:pt x="420" y="46"/>
                    </a:lnTo>
                    <a:lnTo>
                      <a:pt x="370" y="20"/>
                    </a:lnTo>
                    <a:lnTo>
                      <a:pt x="313" y="6"/>
                    </a:lnTo>
                    <a:lnTo>
                      <a:pt x="242" y="0"/>
                    </a:lnTo>
                    <a:lnTo>
                      <a:pt x="242" y="0"/>
                    </a:lnTo>
                    <a:lnTo>
                      <a:pt x="214" y="0"/>
                    </a:lnTo>
                    <a:lnTo>
                      <a:pt x="178" y="0"/>
                    </a:lnTo>
                    <a:lnTo>
                      <a:pt x="135" y="6"/>
                    </a:lnTo>
                    <a:lnTo>
                      <a:pt x="93" y="20"/>
                    </a:lnTo>
                    <a:lnTo>
                      <a:pt x="57" y="40"/>
                    </a:lnTo>
                    <a:lnTo>
                      <a:pt x="29" y="73"/>
                    </a:lnTo>
                    <a:lnTo>
                      <a:pt x="15" y="93"/>
                    </a:lnTo>
                    <a:lnTo>
                      <a:pt x="7" y="113"/>
                    </a:lnTo>
                    <a:lnTo>
                      <a:pt x="7" y="113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15" y="179"/>
                    </a:lnTo>
                    <a:lnTo>
                      <a:pt x="15" y="179"/>
                    </a:lnTo>
                    <a:lnTo>
                      <a:pt x="22" y="119"/>
                    </a:lnTo>
                    <a:lnTo>
                      <a:pt x="22" y="119"/>
                    </a:lnTo>
                    <a:lnTo>
                      <a:pt x="29" y="100"/>
                    </a:lnTo>
                    <a:lnTo>
                      <a:pt x="36" y="80"/>
                    </a:lnTo>
                    <a:lnTo>
                      <a:pt x="71" y="53"/>
                    </a:lnTo>
                    <a:lnTo>
                      <a:pt x="107" y="33"/>
                    </a:lnTo>
                    <a:lnTo>
                      <a:pt x="143" y="20"/>
                    </a:lnTo>
                    <a:lnTo>
                      <a:pt x="178" y="13"/>
                    </a:lnTo>
                    <a:lnTo>
                      <a:pt x="214" y="13"/>
                    </a:lnTo>
                    <a:lnTo>
                      <a:pt x="242" y="13"/>
                    </a:lnTo>
                    <a:lnTo>
                      <a:pt x="242" y="13"/>
                    </a:lnTo>
                    <a:lnTo>
                      <a:pt x="242" y="13"/>
                    </a:lnTo>
                    <a:lnTo>
                      <a:pt x="242" y="13"/>
                    </a:lnTo>
                    <a:lnTo>
                      <a:pt x="313" y="20"/>
                    </a:lnTo>
                    <a:lnTo>
                      <a:pt x="363" y="33"/>
                    </a:lnTo>
                    <a:lnTo>
                      <a:pt x="413" y="60"/>
                    </a:lnTo>
                    <a:lnTo>
                      <a:pt x="442" y="93"/>
                    </a:lnTo>
                    <a:lnTo>
                      <a:pt x="442" y="93"/>
                    </a:lnTo>
                    <a:lnTo>
                      <a:pt x="463" y="133"/>
                    </a:lnTo>
                    <a:lnTo>
                      <a:pt x="470" y="166"/>
                    </a:lnTo>
                    <a:lnTo>
                      <a:pt x="470" y="166"/>
                    </a:lnTo>
                    <a:lnTo>
                      <a:pt x="463" y="199"/>
                    </a:lnTo>
                    <a:lnTo>
                      <a:pt x="463" y="219"/>
                    </a:lnTo>
                    <a:lnTo>
                      <a:pt x="463" y="219"/>
                    </a:lnTo>
                    <a:lnTo>
                      <a:pt x="449" y="266"/>
                    </a:lnTo>
                    <a:lnTo>
                      <a:pt x="434" y="319"/>
                    </a:lnTo>
                    <a:lnTo>
                      <a:pt x="434" y="319"/>
                    </a:lnTo>
                    <a:lnTo>
                      <a:pt x="406" y="339"/>
                    </a:lnTo>
                    <a:lnTo>
                      <a:pt x="406" y="339"/>
                    </a:lnTo>
                    <a:lnTo>
                      <a:pt x="420" y="299"/>
                    </a:lnTo>
                    <a:lnTo>
                      <a:pt x="427" y="272"/>
                    </a:lnTo>
                    <a:lnTo>
                      <a:pt x="427" y="272"/>
                    </a:lnTo>
                    <a:lnTo>
                      <a:pt x="449" y="226"/>
                    </a:lnTo>
                    <a:lnTo>
                      <a:pt x="449" y="186"/>
                    </a:lnTo>
                    <a:lnTo>
                      <a:pt x="449" y="186"/>
                    </a:lnTo>
                    <a:lnTo>
                      <a:pt x="442" y="146"/>
                    </a:lnTo>
                    <a:lnTo>
                      <a:pt x="442" y="146"/>
                    </a:lnTo>
                    <a:lnTo>
                      <a:pt x="427" y="119"/>
                    </a:lnTo>
                    <a:lnTo>
                      <a:pt x="406" y="100"/>
                    </a:lnTo>
                    <a:lnTo>
                      <a:pt x="363" y="73"/>
                    </a:lnTo>
                    <a:lnTo>
                      <a:pt x="328" y="60"/>
                    </a:lnTo>
                    <a:lnTo>
                      <a:pt x="313" y="53"/>
                    </a:lnTo>
                    <a:lnTo>
                      <a:pt x="306" y="53"/>
                    </a:lnTo>
                    <a:lnTo>
                      <a:pt x="306" y="53"/>
                    </a:lnTo>
                    <a:lnTo>
                      <a:pt x="306" y="53"/>
                    </a:lnTo>
                    <a:lnTo>
                      <a:pt x="285" y="60"/>
                    </a:lnTo>
                    <a:lnTo>
                      <a:pt x="249" y="86"/>
                    </a:lnTo>
                    <a:lnTo>
                      <a:pt x="200" y="126"/>
                    </a:lnTo>
                    <a:lnTo>
                      <a:pt x="185" y="14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99"/>
                    </a:lnTo>
                    <a:lnTo>
                      <a:pt x="171" y="199"/>
                    </a:lnTo>
                    <a:lnTo>
                      <a:pt x="178" y="239"/>
                    </a:lnTo>
                    <a:lnTo>
                      <a:pt x="192" y="286"/>
                    </a:lnTo>
                    <a:lnTo>
                      <a:pt x="228" y="352"/>
                    </a:lnTo>
                    <a:lnTo>
                      <a:pt x="228" y="352"/>
                    </a:lnTo>
                    <a:lnTo>
                      <a:pt x="192" y="339"/>
                    </a:lnTo>
                    <a:lnTo>
                      <a:pt x="135" y="326"/>
                    </a:lnTo>
                    <a:lnTo>
                      <a:pt x="135" y="326"/>
                    </a:lnTo>
                    <a:lnTo>
                      <a:pt x="86" y="319"/>
                    </a:lnTo>
                    <a:lnTo>
                      <a:pt x="43" y="306"/>
                    </a:lnTo>
                    <a:lnTo>
                      <a:pt x="43" y="306"/>
                    </a:lnTo>
                    <a:lnTo>
                      <a:pt x="29" y="272"/>
                    </a:lnTo>
                    <a:lnTo>
                      <a:pt x="22" y="246"/>
                    </a:lnTo>
                    <a:lnTo>
                      <a:pt x="15" y="206"/>
                    </a:lnTo>
                    <a:lnTo>
                      <a:pt x="15" y="206"/>
                    </a:lnTo>
                    <a:lnTo>
                      <a:pt x="15" y="179"/>
                    </a:lnTo>
                    <a:lnTo>
                      <a:pt x="15" y="179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7" y="239"/>
                    </a:lnTo>
                    <a:lnTo>
                      <a:pt x="15" y="279"/>
                    </a:lnTo>
                    <a:lnTo>
                      <a:pt x="29" y="306"/>
                    </a:lnTo>
                    <a:lnTo>
                      <a:pt x="36" y="312"/>
                    </a:lnTo>
                    <a:lnTo>
                      <a:pt x="36" y="312"/>
                    </a:lnTo>
                    <a:lnTo>
                      <a:pt x="43" y="312"/>
                    </a:lnTo>
                    <a:lnTo>
                      <a:pt x="43" y="312"/>
                    </a:lnTo>
                    <a:lnTo>
                      <a:pt x="79" y="326"/>
                    </a:lnTo>
                    <a:lnTo>
                      <a:pt x="135" y="339"/>
                    </a:lnTo>
                    <a:lnTo>
                      <a:pt x="135" y="339"/>
                    </a:lnTo>
                    <a:lnTo>
                      <a:pt x="178" y="352"/>
                    </a:lnTo>
                    <a:lnTo>
                      <a:pt x="207" y="359"/>
                    </a:lnTo>
                    <a:lnTo>
                      <a:pt x="242" y="372"/>
                    </a:lnTo>
                    <a:lnTo>
                      <a:pt x="256" y="379"/>
                    </a:lnTo>
                    <a:lnTo>
                      <a:pt x="249" y="359"/>
                    </a:lnTo>
                    <a:lnTo>
                      <a:pt x="249" y="359"/>
                    </a:lnTo>
                    <a:lnTo>
                      <a:pt x="214" y="306"/>
                    </a:lnTo>
                    <a:lnTo>
                      <a:pt x="192" y="252"/>
                    </a:lnTo>
                    <a:lnTo>
                      <a:pt x="185" y="199"/>
                    </a:lnTo>
                    <a:lnTo>
                      <a:pt x="185" y="199"/>
                    </a:lnTo>
                    <a:lnTo>
                      <a:pt x="185" y="173"/>
                    </a:lnTo>
                    <a:lnTo>
                      <a:pt x="185" y="173"/>
                    </a:lnTo>
                    <a:lnTo>
                      <a:pt x="192" y="153"/>
                    </a:lnTo>
                    <a:lnTo>
                      <a:pt x="214" y="133"/>
                    </a:lnTo>
                    <a:lnTo>
                      <a:pt x="249" y="100"/>
                    </a:lnTo>
                    <a:lnTo>
                      <a:pt x="285" y="80"/>
                    </a:lnTo>
                    <a:lnTo>
                      <a:pt x="313" y="66"/>
                    </a:lnTo>
                    <a:lnTo>
                      <a:pt x="313" y="66"/>
                    </a:lnTo>
                    <a:lnTo>
                      <a:pt x="328" y="73"/>
                    </a:lnTo>
                    <a:lnTo>
                      <a:pt x="363" y="86"/>
                    </a:lnTo>
                    <a:lnTo>
                      <a:pt x="399" y="113"/>
                    </a:lnTo>
                    <a:lnTo>
                      <a:pt x="413" y="133"/>
                    </a:lnTo>
                    <a:lnTo>
                      <a:pt x="427" y="153"/>
                    </a:lnTo>
                    <a:lnTo>
                      <a:pt x="427" y="153"/>
                    </a:lnTo>
                    <a:lnTo>
                      <a:pt x="434" y="186"/>
                    </a:lnTo>
                    <a:lnTo>
                      <a:pt x="434" y="186"/>
                    </a:lnTo>
                    <a:lnTo>
                      <a:pt x="434" y="226"/>
                    </a:lnTo>
                    <a:lnTo>
                      <a:pt x="413" y="272"/>
                    </a:lnTo>
                    <a:lnTo>
                      <a:pt x="413" y="272"/>
                    </a:lnTo>
                    <a:lnTo>
                      <a:pt x="399" y="299"/>
                    </a:lnTo>
                    <a:lnTo>
                      <a:pt x="399" y="326"/>
                    </a:lnTo>
                    <a:lnTo>
                      <a:pt x="392" y="352"/>
                    </a:lnTo>
                    <a:lnTo>
                      <a:pt x="392" y="352"/>
                    </a:lnTo>
                    <a:lnTo>
                      <a:pt x="392" y="365"/>
                    </a:lnTo>
                    <a:lnTo>
                      <a:pt x="449" y="326"/>
                    </a:lnTo>
                    <a:lnTo>
                      <a:pt x="449" y="319"/>
                    </a:lnTo>
                    <a:lnTo>
                      <a:pt x="449" y="319"/>
                    </a:lnTo>
                    <a:lnTo>
                      <a:pt x="463" y="266"/>
                    </a:lnTo>
                    <a:lnTo>
                      <a:pt x="477" y="226"/>
                    </a:lnTo>
                    <a:lnTo>
                      <a:pt x="477" y="226"/>
                    </a:lnTo>
                    <a:lnTo>
                      <a:pt x="477" y="206"/>
                    </a:lnTo>
                    <a:lnTo>
                      <a:pt x="477" y="166"/>
                    </a:lnTo>
                    <a:lnTo>
                      <a:pt x="477" y="166"/>
                    </a:lnTo>
                    <a:lnTo>
                      <a:pt x="470" y="126"/>
                    </a:lnTo>
                    <a:lnTo>
                      <a:pt x="456" y="86"/>
                    </a:lnTo>
                    <a:lnTo>
                      <a:pt x="456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41"/>
              <p:cNvSpPr>
                <a:spLocks/>
              </p:cNvSpPr>
              <p:nvPr/>
            </p:nvSpPr>
            <p:spPr bwMode="auto">
              <a:xfrm>
                <a:off x="2986" y="2637"/>
                <a:ext cx="57" cy="206"/>
              </a:xfrm>
              <a:custGeom>
                <a:avLst/>
                <a:gdLst/>
                <a:ahLst/>
                <a:cxnLst>
                  <a:cxn ang="0">
                    <a:pos x="57" y="206"/>
                  </a:cxn>
                  <a:cxn ang="0">
                    <a:pos x="57" y="206"/>
                  </a:cxn>
                  <a:cxn ang="0">
                    <a:pos x="43" y="186"/>
                  </a:cxn>
                  <a:cxn ang="0">
                    <a:pos x="22" y="126"/>
                  </a:cxn>
                  <a:cxn ang="0">
                    <a:pos x="7" y="53"/>
                  </a:cxn>
                  <a:cxn ang="0">
                    <a:pos x="7" y="2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5" y="6"/>
                  </a:cxn>
                  <a:cxn ang="0">
                    <a:pos x="0" y="33"/>
                  </a:cxn>
                  <a:cxn ang="0">
                    <a:pos x="0" y="60"/>
                  </a:cxn>
                  <a:cxn ang="0">
                    <a:pos x="7" y="93"/>
                  </a:cxn>
                  <a:cxn ang="0">
                    <a:pos x="15" y="146"/>
                  </a:cxn>
                  <a:cxn ang="0">
                    <a:pos x="36" y="206"/>
                  </a:cxn>
                  <a:cxn ang="0">
                    <a:pos x="57" y="206"/>
                  </a:cxn>
                </a:cxnLst>
                <a:rect l="0" t="0" r="r" b="b"/>
                <a:pathLst>
                  <a:path w="57" h="206">
                    <a:moveTo>
                      <a:pt x="57" y="206"/>
                    </a:moveTo>
                    <a:lnTo>
                      <a:pt x="57" y="206"/>
                    </a:lnTo>
                    <a:lnTo>
                      <a:pt x="43" y="186"/>
                    </a:lnTo>
                    <a:lnTo>
                      <a:pt x="22" y="126"/>
                    </a:lnTo>
                    <a:lnTo>
                      <a:pt x="7" y="53"/>
                    </a:lnTo>
                    <a:lnTo>
                      <a:pt x="7" y="2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6"/>
                    </a:lnTo>
                    <a:lnTo>
                      <a:pt x="0" y="33"/>
                    </a:lnTo>
                    <a:lnTo>
                      <a:pt x="0" y="60"/>
                    </a:lnTo>
                    <a:lnTo>
                      <a:pt x="7" y="93"/>
                    </a:lnTo>
                    <a:lnTo>
                      <a:pt x="15" y="146"/>
                    </a:lnTo>
                    <a:lnTo>
                      <a:pt x="36" y="206"/>
                    </a:lnTo>
                    <a:lnTo>
                      <a:pt x="57" y="20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42"/>
              <p:cNvSpPr>
                <a:spLocks/>
              </p:cNvSpPr>
              <p:nvPr/>
            </p:nvSpPr>
            <p:spPr bwMode="auto">
              <a:xfrm>
                <a:off x="2915" y="2743"/>
                <a:ext cx="14" cy="73"/>
              </a:xfrm>
              <a:custGeom>
                <a:avLst/>
                <a:gdLst/>
                <a:ahLst/>
                <a:cxnLst>
                  <a:cxn ang="0">
                    <a:pos x="14" y="73"/>
                  </a:cxn>
                  <a:cxn ang="0">
                    <a:pos x="14" y="73"/>
                  </a:cxn>
                  <a:cxn ang="0">
                    <a:pos x="7" y="4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7"/>
                  </a:cxn>
                  <a:cxn ang="0">
                    <a:pos x="7" y="73"/>
                  </a:cxn>
                  <a:cxn ang="0">
                    <a:pos x="14" y="73"/>
                  </a:cxn>
                </a:cxnLst>
                <a:rect l="0" t="0" r="r" b="b"/>
                <a:pathLst>
                  <a:path w="14" h="73">
                    <a:moveTo>
                      <a:pt x="14" y="73"/>
                    </a:moveTo>
                    <a:lnTo>
                      <a:pt x="14" y="73"/>
                    </a:lnTo>
                    <a:lnTo>
                      <a:pt x="7" y="4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7"/>
                    </a:lnTo>
                    <a:lnTo>
                      <a:pt x="7" y="73"/>
                    </a:lnTo>
                    <a:lnTo>
                      <a:pt x="14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43"/>
              <p:cNvSpPr>
                <a:spLocks/>
              </p:cNvSpPr>
              <p:nvPr/>
            </p:nvSpPr>
            <p:spPr bwMode="auto">
              <a:xfrm>
                <a:off x="3065" y="2504"/>
                <a:ext cx="114" cy="66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57" y="26"/>
                  </a:cxn>
                  <a:cxn ang="0">
                    <a:pos x="85" y="40"/>
                  </a:cxn>
                  <a:cxn ang="0">
                    <a:pos x="92" y="53"/>
                  </a:cxn>
                  <a:cxn ang="0">
                    <a:pos x="99" y="60"/>
                  </a:cxn>
                  <a:cxn ang="0">
                    <a:pos x="99" y="60"/>
                  </a:cxn>
                  <a:cxn ang="0">
                    <a:pos x="99" y="66"/>
                  </a:cxn>
                  <a:cxn ang="0">
                    <a:pos x="99" y="66"/>
                  </a:cxn>
                  <a:cxn ang="0">
                    <a:pos x="114" y="60"/>
                  </a:cxn>
                  <a:cxn ang="0">
                    <a:pos x="114" y="60"/>
                  </a:cxn>
                  <a:cxn ang="0">
                    <a:pos x="106" y="53"/>
                  </a:cxn>
                  <a:cxn ang="0">
                    <a:pos x="99" y="40"/>
                  </a:cxn>
                  <a:cxn ang="0">
                    <a:pos x="99" y="40"/>
                  </a:cxn>
                  <a:cxn ang="0">
                    <a:pos x="85" y="26"/>
                  </a:cxn>
                  <a:cxn ang="0">
                    <a:pos x="64" y="13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14" h="66">
                    <a:moveTo>
                      <a:pt x="0" y="6"/>
                    </a:moveTo>
                    <a:lnTo>
                      <a:pt x="0" y="6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57" y="26"/>
                    </a:lnTo>
                    <a:lnTo>
                      <a:pt x="85" y="40"/>
                    </a:lnTo>
                    <a:lnTo>
                      <a:pt x="92" y="53"/>
                    </a:lnTo>
                    <a:lnTo>
                      <a:pt x="99" y="60"/>
                    </a:lnTo>
                    <a:lnTo>
                      <a:pt x="99" y="60"/>
                    </a:lnTo>
                    <a:lnTo>
                      <a:pt x="99" y="66"/>
                    </a:lnTo>
                    <a:lnTo>
                      <a:pt x="99" y="66"/>
                    </a:lnTo>
                    <a:lnTo>
                      <a:pt x="114" y="60"/>
                    </a:lnTo>
                    <a:lnTo>
                      <a:pt x="114" y="60"/>
                    </a:lnTo>
                    <a:lnTo>
                      <a:pt x="106" y="53"/>
                    </a:lnTo>
                    <a:lnTo>
                      <a:pt x="99" y="40"/>
                    </a:lnTo>
                    <a:lnTo>
                      <a:pt x="99" y="40"/>
                    </a:lnTo>
                    <a:lnTo>
                      <a:pt x="85" y="26"/>
                    </a:lnTo>
                    <a:lnTo>
                      <a:pt x="64" y="13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44"/>
              <p:cNvSpPr>
                <a:spLocks/>
              </p:cNvSpPr>
              <p:nvPr/>
            </p:nvSpPr>
            <p:spPr bwMode="auto">
              <a:xfrm>
                <a:off x="3093" y="2657"/>
                <a:ext cx="29" cy="26"/>
              </a:xfrm>
              <a:custGeom>
                <a:avLst/>
                <a:gdLst/>
                <a:ahLst/>
                <a:cxnLst>
                  <a:cxn ang="0">
                    <a:pos x="29" y="13"/>
                  </a:cxn>
                  <a:cxn ang="0">
                    <a:pos x="29" y="13"/>
                  </a:cxn>
                  <a:cxn ang="0">
                    <a:pos x="21" y="20"/>
                  </a:cxn>
                  <a:cxn ang="0">
                    <a:pos x="14" y="26"/>
                  </a:cxn>
                  <a:cxn ang="0">
                    <a:pos x="14" y="26"/>
                  </a:cxn>
                  <a:cxn ang="0">
                    <a:pos x="0" y="2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7" y="0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21" y="6"/>
                  </a:cxn>
                  <a:cxn ang="0">
                    <a:pos x="29" y="13"/>
                  </a:cxn>
                  <a:cxn ang="0">
                    <a:pos x="29" y="13"/>
                  </a:cxn>
                </a:cxnLst>
                <a:rect l="0" t="0" r="r" b="b"/>
                <a:pathLst>
                  <a:path w="29" h="26">
                    <a:moveTo>
                      <a:pt x="29" y="13"/>
                    </a:moveTo>
                    <a:lnTo>
                      <a:pt x="29" y="13"/>
                    </a:lnTo>
                    <a:lnTo>
                      <a:pt x="21" y="20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0" y="2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21" y="6"/>
                    </a:lnTo>
                    <a:lnTo>
                      <a:pt x="29" y="13"/>
                    </a:lnTo>
                    <a:lnTo>
                      <a:pt x="29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45"/>
              <p:cNvSpPr>
                <a:spLocks/>
              </p:cNvSpPr>
              <p:nvPr/>
            </p:nvSpPr>
            <p:spPr bwMode="auto">
              <a:xfrm>
                <a:off x="3243" y="2630"/>
                <a:ext cx="28" cy="27"/>
              </a:xfrm>
              <a:custGeom>
                <a:avLst/>
                <a:gdLst/>
                <a:ahLst/>
                <a:cxnLst>
                  <a:cxn ang="0">
                    <a:pos x="28" y="13"/>
                  </a:cxn>
                  <a:cxn ang="0">
                    <a:pos x="28" y="13"/>
                  </a:cxn>
                  <a:cxn ang="0">
                    <a:pos x="21" y="20"/>
                  </a:cxn>
                  <a:cxn ang="0">
                    <a:pos x="14" y="27"/>
                  </a:cxn>
                  <a:cxn ang="0">
                    <a:pos x="14" y="27"/>
                  </a:cxn>
                  <a:cxn ang="0">
                    <a:pos x="7" y="2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7" y="7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28" y="7"/>
                  </a:cxn>
                  <a:cxn ang="0">
                    <a:pos x="28" y="13"/>
                  </a:cxn>
                  <a:cxn ang="0">
                    <a:pos x="28" y="13"/>
                  </a:cxn>
                </a:cxnLst>
                <a:rect l="0" t="0" r="r" b="b"/>
                <a:pathLst>
                  <a:path w="28" h="27">
                    <a:moveTo>
                      <a:pt x="28" y="13"/>
                    </a:moveTo>
                    <a:lnTo>
                      <a:pt x="28" y="13"/>
                    </a:lnTo>
                    <a:lnTo>
                      <a:pt x="21" y="20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7" y="2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7" y="7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28" y="7"/>
                    </a:lnTo>
                    <a:lnTo>
                      <a:pt x="28" y="13"/>
                    </a:lnTo>
                    <a:lnTo>
                      <a:pt x="2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46"/>
              <p:cNvSpPr>
                <a:spLocks/>
              </p:cNvSpPr>
              <p:nvPr/>
            </p:nvSpPr>
            <p:spPr bwMode="auto">
              <a:xfrm>
                <a:off x="3997" y="2783"/>
                <a:ext cx="43" cy="80"/>
              </a:xfrm>
              <a:custGeom>
                <a:avLst/>
                <a:gdLst/>
                <a:ahLst/>
                <a:cxnLst>
                  <a:cxn ang="0">
                    <a:pos x="28" y="7"/>
                  </a:cxn>
                  <a:cxn ang="0">
                    <a:pos x="28" y="7"/>
                  </a:cxn>
                  <a:cxn ang="0">
                    <a:pos x="14" y="27"/>
                  </a:cxn>
                  <a:cxn ang="0">
                    <a:pos x="0" y="53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80"/>
                  </a:cxn>
                  <a:cxn ang="0">
                    <a:pos x="7" y="80"/>
                  </a:cxn>
                  <a:cxn ang="0">
                    <a:pos x="7" y="80"/>
                  </a:cxn>
                  <a:cxn ang="0">
                    <a:pos x="14" y="80"/>
                  </a:cxn>
                  <a:cxn ang="0">
                    <a:pos x="14" y="73"/>
                  </a:cxn>
                  <a:cxn ang="0">
                    <a:pos x="14" y="73"/>
                  </a:cxn>
                  <a:cxn ang="0">
                    <a:pos x="28" y="33"/>
                  </a:cxn>
                  <a:cxn ang="0">
                    <a:pos x="43" y="13"/>
                  </a:cxn>
                  <a:cxn ang="0">
                    <a:pos x="43" y="13"/>
                  </a:cxn>
                  <a:cxn ang="0">
                    <a:pos x="43" y="7"/>
                  </a:cxn>
                  <a:cxn ang="0">
                    <a:pos x="36" y="0"/>
                  </a:cxn>
                  <a:cxn ang="0">
                    <a:pos x="36" y="0"/>
                  </a:cxn>
                  <a:cxn ang="0">
                    <a:pos x="28" y="0"/>
                  </a:cxn>
                  <a:cxn ang="0">
                    <a:pos x="28" y="7"/>
                  </a:cxn>
                  <a:cxn ang="0">
                    <a:pos x="28" y="7"/>
                  </a:cxn>
                </a:cxnLst>
                <a:rect l="0" t="0" r="r" b="b"/>
                <a:pathLst>
                  <a:path w="43" h="80">
                    <a:moveTo>
                      <a:pt x="28" y="7"/>
                    </a:moveTo>
                    <a:lnTo>
                      <a:pt x="28" y="7"/>
                    </a:lnTo>
                    <a:lnTo>
                      <a:pt x="14" y="27"/>
                    </a:lnTo>
                    <a:lnTo>
                      <a:pt x="0" y="53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80"/>
                    </a:lnTo>
                    <a:lnTo>
                      <a:pt x="7" y="80"/>
                    </a:lnTo>
                    <a:lnTo>
                      <a:pt x="7" y="80"/>
                    </a:lnTo>
                    <a:lnTo>
                      <a:pt x="14" y="80"/>
                    </a:lnTo>
                    <a:lnTo>
                      <a:pt x="14" y="73"/>
                    </a:lnTo>
                    <a:lnTo>
                      <a:pt x="14" y="73"/>
                    </a:lnTo>
                    <a:lnTo>
                      <a:pt x="28" y="33"/>
                    </a:lnTo>
                    <a:lnTo>
                      <a:pt x="43" y="13"/>
                    </a:lnTo>
                    <a:lnTo>
                      <a:pt x="43" y="13"/>
                    </a:lnTo>
                    <a:lnTo>
                      <a:pt x="43" y="7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28" y="0"/>
                    </a:lnTo>
                    <a:lnTo>
                      <a:pt x="28" y="7"/>
                    </a:lnTo>
                    <a:lnTo>
                      <a:pt x="2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47"/>
              <p:cNvSpPr>
                <a:spLocks/>
              </p:cNvSpPr>
              <p:nvPr/>
            </p:nvSpPr>
            <p:spPr bwMode="auto">
              <a:xfrm>
                <a:off x="3919" y="2810"/>
                <a:ext cx="142" cy="532"/>
              </a:xfrm>
              <a:custGeom>
                <a:avLst/>
                <a:gdLst/>
                <a:ahLst/>
                <a:cxnLst>
                  <a:cxn ang="0">
                    <a:pos x="142" y="452"/>
                  </a:cxn>
                  <a:cxn ang="0">
                    <a:pos x="142" y="452"/>
                  </a:cxn>
                  <a:cxn ang="0">
                    <a:pos x="135" y="305"/>
                  </a:cxn>
                  <a:cxn ang="0">
                    <a:pos x="128" y="159"/>
                  </a:cxn>
                  <a:cxn ang="0">
                    <a:pos x="135" y="79"/>
                  </a:cxn>
                  <a:cxn ang="0">
                    <a:pos x="142" y="0"/>
                  </a:cxn>
                  <a:cxn ang="0">
                    <a:pos x="142" y="0"/>
                  </a:cxn>
                  <a:cxn ang="0">
                    <a:pos x="128" y="0"/>
                  </a:cxn>
                  <a:cxn ang="0">
                    <a:pos x="99" y="0"/>
                  </a:cxn>
                  <a:cxn ang="0">
                    <a:pos x="57" y="20"/>
                  </a:cxn>
                  <a:cxn ang="0">
                    <a:pos x="28" y="33"/>
                  </a:cxn>
                  <a:cxn ang="0">
                    <a:pos x="0" y="59"/>
                  </a:cxn>
                  <a:cxn ang="0">
                    <a:pos x="0" y="59"/>
                  </a:cxn>
                  <a:cxn ang="0">
                    <a:pos x="0" y="93"/>
                  </a:cxn>
                  <a:cxn ang="0">
                    <a:pos x="0" y="192"/>
                  </a:cxn>
                  <a:cxn ang="0">
                    <a:pos x="0" y="339"/>
                  </a:cxn>
                  <a:cxn ang="0">
                    <a:pos x="7" y="419"/>
                  </a:cxn>
                  <a:cxn ang="0">
                    <a:pos x="14" y="505"/>
                  </a:cxn>
                  <a:cxn ang="0">
                    <a:pos x="14" y="505"/>
                  </a:cxn>
                  <a:cxn ang="0">
                    <a:pos x="14" y="512"/>
                  </a:cxn>
                  <a:cxn ang="0">
                    <a:pos x="21" y="525"/>
                  </a:cxn>
                  <a:cxn ang="0">
                    <a:pos x="21" y="532"/>
                  </a:cxn>
                  <a:cxn ang="0">
                    <a:pos x="35" y="532"/>
                  </a:cxn>
                  <a:cxn ang="0">
                    <a:pos x="49" y="532"/>
                  </a:cxn>
                  <a:cxn ang="0">
                    <a:pos x="71" y="525"/>
                  </a:cxn>
                  <a:cxn ang="0">
                    <a:pos x="71" y="525"/>
                  </a:cxn>
                  <a:cxn ang="0">
                    <a:pos x="99" y="505"/>
                  </a:cxn>
                  <a:cxn ang="0">
                    <a:pos x="121" y="478"/>
                  </a:cxn>
                  <a:cxn ang="0">
                    <a:pos x="142" y="452"/>
                  </a:cxn>
                  <a:cxn ang="0">
                    <a:pos x="142" y="452"/>
                  </a:cxn>
                </a:cxnLst>
                <a:rect l="0" t="0" r="r" b="b"/>
                <a:pathLst>
                  <a:path w="142" h="532">
                    <a:moveTo>
                      <a:pt x="142" y="452"/>
                    </a:moveTo>
                    <a:lnTo>
                      <a:pt x="142" y="452"/>
                    </a:lnTo>
                    <a:lnTo>
                      <a:pt x="135" y="305"/>
                    </a:lnTo>
                    <a:lnTo>
                      <a:pt x="128" y="159"/>
                    </a:lnTo>
                    <a:lnTo>
                      <a:pt x="135" y="79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28" y="0"/>
                    </a:lnTo>
                    <a:lnTo>
                      <a:pt x="99" y="0"/>
                    </a:lnTo>
                    <a:lnTo>
                      <a:pt x="57" y="20"/>
                    </a:lnTo>
                    <a:lnTo>
                      <a:pt x="28" y="33"/>
                    </a:lnTo>
                    <a:lnTo>
                      <a:pt x="0" y="59"/>
                    </a:lnTo>
                    <a:lnTo>
                      <a:pt x="0" y="59"/>
                    </a:lnTo>
                    <a:lnTo>
                      <a:pt x="0" y="93"/>
                    </a:lnTo>
                    <a:lnTo>
                      <a:pt x="0" y="192"/>
                    </a:lnTo>
                    <a:lnTo>
                      <a:pt x="0" y="339"/>
                    </a:lnTo>
                    <a:lnTo>
                      <a:pt x="7" y="419"/>
                    </a:lnTo>
                    <a:lnTo>
                      <a:pt x="14" y="505"/>
                    </a:lnTo>
                    <a:lnTo>
                      <a:pt x="14" y="505"/>
                    </a:lnTo>
                    <a:lnTo>
                      <a:pt x="14" y="512"/>
                    </a:lnTo>
                    <a:lnTo>
                      <a:pt x="21" y="525"/>
                    </a:lnTo>
                    <a:lnTo>
                      <a:pt x="21" y="532"/>
                    </a:lnTo>
                    <a:lnTo>
                      <a:pt x="35" y="532"/>
                    </a:lnTo>
                    <a:lnTo>
                      <a:pt x="49" y="532"/>
                    </a:lnTo>
                    <a:lnTo>
                      <a:pt x="71" y="525"/>
                    </a:lnTo>
                    <a:lnTo>
                      <a:pt x="71" y="525"/>
                    </a:lnTo>
                    <a:lnTo>
                      <a:pt x="99" y="505"/>
                    </a:lnTo>
                    <a:lnTo>
                      <a:pt x="121" y="478"/>
                    </a:lnTo>
                    <a:lnTo>
                      <a:pt x="142" y="452"/>
                    </a:lnTo>
                    <a:lnTo>
                      <a:pt x="142" y="4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48"/>
              <p:cNvSpPr>
                <a:spLocks/>
              </p:cNvSpPr>
              <p:nvPr/>
            </p:nvSpPr>
            <p:spPr bwMode="auto">
              <a:xfrm>
                <a:off x="3378" y="3275"/>
                <a:ext cx="612" cy="465"/>
              </a:xfrm>
              <a:custGeom>
                <a:avLst/>
                <a:gdLst/>
                <a:ahLst/>
                <a:cxnLst>
                  <a:cxn ang="0">
                    <a:pos x="612" y="13"/>
                  </a:cxn>
                  <a:cxn ang="0">
                    <a:pos x="569" y="0"/>
                  </a:cxn>
                  <a:cxn ang="0">
                    <a:pos x="569" y="0"/>
                  </a:cxn>
                  <a:cxn ang="0">
                    <a:pos x="548" y="67"/>
                  </a:cxn>
                  <a:cxn ang="0">
                    <a:pos x="512" y="126"/>
                  </a:cxn>
                  <a:cxn ang="0">
                    <a:pos x="462" y="206"/>
                  </a:cxn>
                  <a:cxn ang="0">
                    <a:pos x="462" y="206"/>
                  </a:cxn>
                  <a:cxn ang="0">
                    <a:pos x="413" y="253"/>
                  </a:cxn>
                  <a:cxn ang="0">
                    <a:pos x="370" y="293"/>
                  </a:cxn>
                  <a:cxn ang="0">
                    <a:pos x="313" y="326"/>
                  </a:cxn>
                  <a:cxn ang="0">
                    <a:pos x="263" y="359"/>
                  </a:cxn>
                  <a:cxn ang="0">
                    <a:pos x="199" y="386"/>
                  </a:cxn>
                  <a:cxn ang="0">
                    <a:pos x="135" y="406"/>
                  </a:cxn>
                  <a:cxn ang="0">
                    <a:pos x="71" y="412"/>
                  </a:cxn>
                  <a:cxn ang="0">
                    <a:pos x="0" y="419"/>
                  </a:cxn>
                  <a:cxn ang="0">
                    <a:pos x="0" y="465"/>
                  </a:cxn>
                  <a:cxn ang="0">
                    <a:pos x="0" y="465"/>
                  </a:cxn>
                  <a:cxn ang="0">
                    <a:pos x="92" y="452"/>
                  </a:cxn>
                  <a:cxn ang="0">
                    <a:pos x="178" y="432"/>
                  </a:cxn>
                  <a:cxn ang="0">
                    <a:pos x="249" y="412"/>
                  </a:cxn>
                  <a:cxn ang="0">
                    <a:pos x="313" y="379"/>
                  </a:cxn>
                  <a:cxn ang="0">
                    <a:pos x="370" y="346"/>
                  </a:cxn>
                  <a:cxn ang="0">
                    <a:pos x="420" y="306"/>
                  </a:cxn>
                  <a:cxn ang="0">
                    <a:pos x="462" y="266"/>
                  </a:cxn>
                  <a:cxn ang="0">
                    <a:pos x="498" y="226"/>
                  </a:cxn>
                  <a:cxn ang="0">
                    <a:pos x="498" y="226"/>
                  </a:cxn>
                  <a:cxn ang="0">
                    <a:pos x="555" y="146"/>
                  </a:cxn>
                  <a:cxn ang="0">
                    <a:pos x="590" y="80"/>
                  </a:cxn>
                  <a:cxn ang="0">
                    <a:pos x="612" y="33"/>
                  </a:cxn>
                  <a:cxn ang="0">
                    <a:pos x="612" y="13"/>
                  </a:cxn>
                  <a:cxn ang="0">
                    <a:pos x="612" y="13"/>
                  </a:cxn>
                </a:cxnLst>
                <a:rect l="0" t="0" r="r" b="b"/>
                <a:pathLst>
                  <a:path w="612" h="465">
                    <a:moveTo>
                      <a:pt x="612" y="13"/>
                    </a:moveTo>
                    <a:lnTo>
                      <a:pt x="569" y="0"/>
                    </a:lnTo>
                    <a:lnTo>
                      <a:pt x="569" y="0"/>
                    </a:lnTo>
                    <a:lnTo>
                      <a:pt x="548" y="67"/>
                    </a:lnTo>
                    <a:lnTo>
                      <a:pt x="512" y="126"/>
                    </a:lnTo>
                    <a:lnTo>
                      <a:pt x="462" y="206"/>
                    </a:lnTo>
                    <a:lnTo>
                      <a:pt x="462" y="206"/>
                    </a:lnTo>
                    <a:lnTo>
                      <a:pt x="413" y="253"/>
                    </a:lnTo>
                    <a:lnTo>
                      <a:pt x="370" y="293"/>
                    </a:lnTo>
                    <a:lnTo>
                      <a:pt x="313" y="326"/>
                    </a:lnTo>
                    <a:lnTo>
                      <a:pt x="263" y="359"/>
                    </a:lnTo>
                    <a:lnTo>
                      <a:pt x="199" y="386"/>
                    </a:lnTo>
                    <a:lnTo>
                      <a:pt x="135" y="406"/>
                    </a:lnTo>
                    <a:lnTo>
                      <a:pt x="71" y="412"/>
                    </a:lnTo>
                    <a:lnTo>
                      <a:pt x="0" y="419"/>
                    </a:lnTo>
                    <a:lnTo>
                      <a:pt x="0" y="465"/>
                    </a:lnTo>
                    <a:lnTo>
                      <a:pt x="0" y="465"/>
                    </a:lnTo>
                    <a:lnTo>
                      <a:pt x="92" y="452"/>
                    </a:lnTo>
                    <a:lnTo>
                      <a:pt x="178" y="432"/>
                    </a:lnTo>
                    <a:lnTo>
                      <a:pt x="249" y="412"/>
                    </a:lnTo>
                    <a:lnTo>
                      <a:pt x="313" y="379"/>
                    </a:lnTo>
                    <a:lnTo>
                      <a:pt x="370" y="346"/>
                    </a:lnTo>
                    <a:lnTo>
                      <a:pt x="420" y="306"/>
                    </a:lnTo>
                    <a:lnTo>
                      <a:pt x="462" y="266"/>
                    </a:lnTo>
                    <a:lnTo>
                      <a:pt x="498" y="226"/>
                    </a:lnTo>
                    <a:lnTo>
                      <a:pt x="498" y="226"/>
                    </a:lnTo>
                    <a:lnTo>
                      <a:pt x="555" y="146"/>
                    </a:lnTo>
                    <a:lnTo>
                      <a:pt x="590" y="80"/>
                    </a:lnTo>
                    <a:lnTo>
                      <a:pt x="612" y="33"/>
                    </a:lnTo>
                    <a:lnTo>
                      <a:pt x="612" y="13"/>
                    </a:lnTo>
                    <a:lnTo>
                      <a:pt x="612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49"/>
              <p:cNvSpPr>
                <a:spLocks/>
              </p:cNvSpPr>
              <p:nvPr/>
            </p:nvSpPr>
            <p:spPr bwMode="auto">
              <a:xfrm>
                <a:off x="3912" y="3255"/>
                <a:ext cx="555" cy="326"/>
              </a:xfrm>
              <a:custGeom>
                <a:avLst/>
                <a:gdLst/>
                <a:ahLst/>
                <a:cxnLst>
                  <a:cxn ang="0">
                    <a:pos x="548" y="87"/>
                  </a:cxn>
                  <a:cxn ang="0">
                    <a:pos x="548" y="87"/>
                  </a:cxn>
                  <a:cxn ang="0">
                    <a:pos x="526" y="67"/>
                  </a:cxn>
                  <a:cxn ang="0">
                    <a:pos x="498" y="47"/>
                  </a:cxn>
                  <a:cxn ang="0">
                    <a:pos x="469" y="33"/>
                  </a:cxn>
                  <a:cxn ang="0">
                    <a:pos x="434" y="20"/>
                  </a:cxn>
                  <a:cxn ang="0">
                    <a:pos x="348" y="7"/>
                  </a:cxn>
                  <a:cxn ang="0">
                    <a:pos x="263" y="0"/>
                  </a:cxn>
                  <a:cxn ang="0">
                    <a:pos x="170" y="0"/>
                  </a:cxn>
                  <a:cxn ang="0">
                    <a:pos x="92" y="7"/>
                  </a:cxn>
                  <a:cxn ang="0">
                    <a:pos x="0" y="13"/>
                  </a:cxn>
                  <a:cxn ang="0">
                    <a:pos x="7" y="53"/>
                  </a:cxn>
                  <a:cxn ang="0">
                    <a:pos x="7" y="53"/>
                  </a:cxn>
                  <a:cxn ang="0">
                    <a:pos x="149" y="40"/>
                  </a:cxn>
                  <a:cxn ang="0">
                    <a:pos x="227" y="40"/>
                  </a:cxn>
                  <a:cxn ang="0">
                    <a:pos x="298" y="40"/>
                  </a:cxn>
                  <a:cxn ang="0">
                    <a:pos x="370" y="47"/>
                  </a:cxn>
                  <a:cxn ang="0">
                    <a:pos x="434" y="60"/>
                  </a:cxn>
                  <a:cxn ang="0">
                    <a:pos x="476" y="80"/>
                  </a:cxn>
                  <a:cxn ang="0">
                    <a:pos x="491" y="93"/>
                  </a:cxn>
                  <a:cxn ang="0">
                    <a:pos x="505" y="107"/>
                  </a:cxn>
                  <a:cxn ang="0">
                    <a:pos x="505" y="107"/>
                  </a:cxn>
                  <a:cxn ang="0">
                    <a:pos x="512" y="126"/>
                  </a:cxn>
                  <a:cxn ang="0">
                    <a:pos x="512" y="146"/>
                  </a:cxn>
                  <a:cxn ang="0">
                    <a:pos x="498" y="186"/>
                  </a:cxn>
                  <a:cxn ang="0">
                    <a:pos x="462" y="239"/>
                  </a:cxn>
                  <a:cxn ang="0">
                    <a:pos x="412" y="299"/>
                  </a:cxn>
                  <a:cxn ang="0">
                    <a:pos x="448" y="326"/>
                  </a:cxn>
                  <a:cxn ang="0">
                    <a:pos x="448" y="326"/>
                  </a:cxn>
                  <a:cxn ang="0">
                    <a:pos x="505" y="253"/>
                  </a:cxn>
                  <a:cxn ang="0">
                    <a:pos x="526" y="220"/>
                  </a:cxn>
                  <a:cxn ang="0">
                    <a:pos x="548" y="193"/>
                  </a:cxn>
                  <a:cxn ang="0">
                    <a:pos x="555" y="166"/>
                  </a:cxn>
                  <a:cxn ang="0">
                    <a:pos x="555" y="140"/>
                  </a:cxn>
                  <a:cxn ang="0">
                    <a:pos x="555" y="113"/>
                  </a:cxn>
                  <a:cxn ang="0">
                    <a:pos x="548" y="87"/>
                  </a:cxn>
                  <a:cxn ang="0">
                    <a:pos x="548" y="87"/>
                  </a:cxn>
                </a:cxnLst>
                <a:rect l="0" t="0" r="r" b="b"/>
                <a:pathLst>
                  <a:path w="555" h="326">
                    <a:moveTo>
                      <a:pt x="548" y="87"/>
                    </a:moveTo>
                    <a:lnTo>
                      <a:pt x="548" y="87"/>
                    </a:lnTo>
                    <a:lnTo>
                      <a:pt x="526" y="67"/>
                    </a:lnTo>
                    <a:lnTo>
                      <a:pt x="498" y="47"/>
                    </a:lnTo>
                    <a:lnTo>
                      <a:pt x="469" y="33"/>
                    </a:lnTo>
                    <a:lnTo>
                      <a:pt x="434" y="20"/>
                    </a:lnTo>
                    <a:lnTo>
                      <a:pt x="348" y="7"/>
                    </a:lnTo>
                    <a:lnTo>
                      <a:pt x="263" y="0"/>
                    </a:lnTo>
                    <a:lnTo>
                      <a:pt x="170" y="0"/>
                    </a:lnTo>
                    <a:lnTo>
                      <a:pt x="92" y="7"/>
                    </a:lnTo>
                    <a:lnTo>
                      <a:pt x="0" y="13"/>
                    </a:lnTo>
                    <a:lnTo>
                      <a:pt x="7" y="53"/>
                    </a:lnTo>
                    <a:lnTo>
                      <a:pt x="7" y="53"/>
                    </a:lnTo>
                    <a:lnTo>
                      <a:pt x="149" y="40"/>
                    </a:lnTo>
                    <a:lnTo>
                      <a:pt x="227" y="40"/>
                    </a:lnTo>
                    <a:lnTo>
                      <a:pt x="298" y="40"/>
                    </a:lnTo>
                    <a:lnTo>
                      <a:pt x="370" y="47"/>
                    </a:lnTo>
                    <a:lnTo>
                      <a:pt x="434" y="60"/>
                    </a:lnTo>
                    <a:lnTo>
                      <a:pt x="476" y="80"/>
                    </a:lnTo>
                    <a:lnTo>
                      <a:pt x="491" y="93"/>
                    </a:lnTo>
                    <a:lnTo>
                      <a:pt x="505" y="107"/>
                    </a:lnTo>
                    <a:lnTo>
                      <a:pt x="505" y="107"/>
                    </a:lnTo>
                    <a:lnTo>
                      <a:pt x="512" y="126"/>
                    </a:lnTo>
                    <a:lnTo>
                      <a:pt x="512" y="146"/>
                    </a:lnTo>
                    <a:lnTo>
                      <a:pt x="498" y="186"/>
                    </a:lnTo>
                    <a:lnTo>
                      <a:pt x="462" y="239"/>
                    </a:lnTo>
                    <a:lnTo>
                      <a:pt x="412" y="299"/>
                    </a:lnTo>
                    <a:lnTo>
                      <a:pt x="448" y="326"/>
                    </a:lnTo>
                    <a:lnTo>
                      <a:pt x="448" y="326"/>
                    </a:lnTo>
                    <a:lnTo>
                      <a:pt x="505" y="253"/>
                    </a:lnTo>
                    <a:lnTo>
                      <a:pt x="526" y="220"/>
                    </a:lnTo>
                    <a:lnTo>
                      <a:pt x="548" y="193"/>
                    </a:lnTo>
                    <a:lnTo>
                      <a:pt x="555" y="166"/>
                    </a:lnTo>
                    <a:lnTo>
                      <a:pt x="555" y="140"/>
                    </a:lnTo>
                    <a:lnTo>
                      <a:pt x="555" y="113"/>
                    </a:lnTo>
                    <a:lnTo>
                      <a:pt x="548" y="87"/>
                    </a:lnTo>
                    <a:lnTo>
                      <a:pt x="548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50"/>
              <p:cNvSpPr>
                <a:spLocks/>
              </p:cNvSpPr>
              <p:nvPr/>
            </p:nvSpPr>
            <p:spPr bwMode="auto">
              <a:xfrm>
                <a:off x="3314" y="3707"/>
                <a:ext cx="85" cy="107"/>
              </a:xfrm>
              <a:custGeom>
                <a:avLst/>
                <a:gdLst/>
                <a:ahLst/>
                <a:cxnLst>
                  <a:cxn ang="0">
                    <a:pos x="42" y="107"/>
                  </a:cxn>
                  <a:cxn ang="0">
                    <a:pos x="21" y="107"/>
                  </a:cxn>
                  <a:cxn ang="0">
                    <a:pos x="7" y="53"/>
                  </a:cxn>
                  <a:cxn ang="0">
                    <a:pos x="28" y="27"/>
                  </a:cxn>
                  <a:cxn ang="0">
                    <a:pos x="0" y="33"/>
                  </a:cxn>
                  <a:cxn ang="0">
                    <a:pos x="0" y="14"/>
                  </a:cxn>
                  <a:cxn ang="0">
                    <a:pos x="78" y="0"/>
                  </a:cxn>
                  <a:cxn ang="0">
                    <a:pos x="85" y="14"/>
                  </a:cxn>
                  <a:cxn ang="0">
                    <a:pos x="64" y="27"/>
                  </a:cxn>
                  <a:cxn ang="0">
                    <a:pos x="35" y="60"/>
                  </a:cxn>
                  <a:cxn ang="0">
                    <a:pos x="42" y="107"/>
                  </a:cxn>
                </a:cxnLst>
                <a:rect l="0" t="0" r="r" b="b"/>
                <a:pathLst>
                  <a:path w="85" h="107">
                    <a:moveTo>
                      <a:pt x="42" y="107"/>
                    </a:moveTo>
                    <a:lnTo>
                      <a:pt x="21" y="107"/>
                    </a:lnTo>
                    <a:lnTo>
                      <a:pt x="7" y="53"/>
                    </a:lnTo>
                    <a:lnTo>
                      <a:pt x="28" y="27"/>
                    </a:lnTo>
                    <a:lnTo>
                      <a:pt x="0" y="33"/>
                    </a:lnTo>
                    <a:lnTo>
                      <a:pt x="0" y="14"/>
                    </a:lnTo>
                    <a:lnTo>
                      <a:pt x="78" y="0"/>
                    </a:lnTo>
                    <a:lnTo>
                      <a:pt x="85" y="14"/>
                    </a:lnTo>
                    <a:lnTo>
                      <a:pt x="64" y="27"/>
                    </a:lnTo>
                    <a:lnTo>
                      <a:pt x="35" y="60"/>
                    </a:lnTo>
                    <a:lnTo>
                      <a:pt x="42" y="10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51"/>
              <p:cNvSpPr>
                <a:spLocks/>
              </p:cNvSpPr>
              <p:nvPr/>
            </p:nvSpPr>
            <p:spPr bwMode="auto">
              <a:xfrm>
                <a:off x="4303" y="3534"/>
                <a:ext cx="100" cy="113"/>
              </a:xfrm>
              <a:custGeom>
                <a:avLst/>
                <a:gdLst/>
                <a:ahLst/>
                <a:cxnLst>
                  <a:cxn ang="0">
                    <a:pos x="100" y="100"/>
                  </a:cxn>
                  <a:cxn ang="0">
                    <a:pos x="93" y="113"/>
                  </a:cxn>
                  <a:cxn ang="0">
                    <a:pos x="36" y="87"/>
                  </a:cxn>
                  <a:cxn ang="0">
                    <a:pos x="28" y="60"/>
                  </a:cxn>
                  <a:cxn ang="0">
                    <a:pos x="14" y="80"/>
                  </a:cxn>
                  <a:cxn ang="0">
                    <a:pos x="0" y="67"/>
                  </a:cxn>
                  <a:cxn ang="0">
                    <a:pos x="43" y="0"/>
                  </a:cxn>
                  <a:cxn ang="0">
                    <a:pos x="57" y="7"/>
                  </a:cxn>
                  <a:cxn ang="0">
                    <a:pos x="50" y="34"/>
                  </a:cxn>
                  <a:cxn ang="0">
                    <a:pos x="64" y="74"/>
                  </a:cxn>
                  <a:cxn ang="0">
                    <a:pos x="100" y="100"/>
                  </a:cxn>
                </a:cxnLst>
                <a:rect l="0" t="0" r="r" b="b"/>
                <a:pathLst>
                  <a:path w="100" h="113">
                    <a:moveTo>
                      <a:pt x="100" y="100"/>
                    </a:moveTo>
                    <a:lnTo>
                      <a:pt x="93" y="113"/>
                    </a:lnTo>
                    <a:lnTo>
                      <a:pt x="36" y="87"/>
                    </a:lnTo>
                    <a:lnTo>
                      <a:pt x="28" y="60"/>
                    </a:lnTo>
                    <a:lnTo>
                      <a:pt x="14" y="80"/>
                    </a:lnTo>
                    <a:lnTo>
                      <a:pt x="0" y="67"/>
                    </a:lnTo>
                    <a:lnTo>
                      <a:pt x="43" y="0"/>
                    </a:lnTo>
                    <a:lnTo>
                      <a:pt x="57" y="7"/>
                    </a:lnTo>
                    <a:lnTo>
                      <a:pt x="50" y="34"/>
                    </a:lnTo>
                    <a:lnTo>
                      <a:pt x="64" y="74"/>
                    </a:lnTo>
                    <a:lnTo>
                      <a:pt x="100" y="10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52"/>
              <p:cNvSpPr>
                <a:spLocks/>
              </p:cNvSpPr>
              <p:nvPr/>
            </p:nvSpPr>
            <p:spPr bwMode="auto">
              <a:xfrm>
                <a:off x="3897" y="3162"/>
                <a:ext cx="57" cy="180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22" y="80"/>
                  </a:cxn>
                  <a:cxn ang="0">
                    <a:pos x="15" y="133"/>
                  </a:cxn>
                  <a:cxn ang="0">
                    <a:pos x="0" y="173"/>
                  </a:cxn>
                  <a:cxn ang="0">
                    <a:pos x="0" y="173"/>
                  </a:cxn>
                  <a:cxn ang="0">
                    <a:pos x="22" y="180"/>
                  </a:cxn>
                  <a:cxn ang="0">
                    <a:pos x="43" y="180"/>
                  </a:cxn>
                  <a:cxn ang="0">
                    <a:pos x="57" y="173"/>
                  </a:cxn>
                  <a:cxn ang="0">
                    <a:pos x="57" y="173"/>
                  </a:cxn>
                  <a:cxn ang="0">
                    <a:pos x="50" y="100"/>
                  </a:cxn>
                  <a:cxn ang="0">
                    <a:pos x="43" y="40"/>
                  </a:cxn>
                  <a:cxn ang="0">
                    <a:pos x="36" y="13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57" h="180">
                    <a:moveTo>
                      <a:pt x="22" y="0"/>
                    </a:moveTo>
                    <a:lnTo>
                      <a:pt x="22" y="0"/>
                    </a:lnTo>
                    <a:lnTo>
                      <a:pt x="22" y="80"/>
                    </a:lnTo>
                    <a:lnTo>
                      <a:pt x="15" y="133"/>
                    </a:lnTo>
                    <a:lnTo>
                      <a:pt x="0" y="173"/>
                    </a:lnTo>
                    <a:lnTo>
                      <a:pt x="0" y="173"/>
                    </a:lnTo>
                    <a:lnTo>
                      <a:pt x="22" y="180"/>
                    </a:lnTo>
                    <a:lnTo>
                      <a:pt x="43" y="180"/>
                    </a:lnTo>
                    <a:lnTo>
                      <a:pt x="57" y="173"/>
                    </a:lnTo>
                    <a:lnTo>
                      <a:pt x="57" y="173"/>
                    </a:lnTo>
                    <a:lnTo>
                      <a:pt x="50" y="100"/>
                    </a:lnTo>
                    <a:lnTo>
                      <a:pt x="43" y="40"/>
                    </a:lnTo>
                    <a:lnTo>
                      <a:pt x="36" y="13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53"/>
              <p:cNvSpPr>
                <a:spLocks/>
              </p:cNvSpPr>
              <p:nvPr/>
            </p:nvSpPr>
            <p:spPr bwMode="auto">
              <a:xfrm>
                <a:off x="4033" y="2358"/>
                <a:ext cx="270" cy="505"/>
              </a:xfrm>
              <a:custGeom>
                <a:avLst/>
                <a:gdLst/>
                <a:ahLst/>
                <a:cxnLst>
                  <a:cxn ang="0">
                    <a:pos x="270" y="0"/>
                  </a:cxn>
                  <a:cxn ang="0">
                    <a:pos x="227" y="0"/>
                  </a:cxn>
                  <a:cxn ang="0">
                    <a:pos x="227" y="0"/>
                  </a:cxn>
                  <a:cxn ang="0">
                    <a:pos x="227" y="73"/>
                  </a:cxn>
                  <a:cxn ang="0">
                    <a:pos x="220" y="139"/>
                  </a:cxn>
                  <a:cxn ang="0">
                    <a:pos x="213" y="192"/>
                  </a:cxn>
                  <a:cxn ang="0">
                    <a:pos x="199" y="246"/>
                  </a:cxn>
                  <a:cxn ang="0">
                    <a:pos x="177" y="292"/>
                  </a:cxn>
                  <a:cxn ang="0">
                    <a:pos x="163" y="325"/>
                  </a:cxn>
                  <a:cxn ang="0">
                    <a:pos x="121" y="385"/>
                  </a:cxn>
                  <a:cxn ang="0">
                    <a:pos x="78" y="425"/>
                  </a:cxn>
                  <a:cxn ang="0">
                    <a:pos x="42" y="452"/>
                  </a:cxn>
                  <a:cxn ang="0">
                    <a:pos x="0" y="465"/>
                  </a:cxn>
                  <a:cxn ang="0">
                    <a:pos x="7" y="505"/>
                  </a:cxn>
                  <a:cxn ang="0">
                    <a:pos x="7" y="505"/>
                  </a:cxn>
                  <a:cxn ang="0">
                    <a:pos x="49" y="492"/>
                  </a:cxn>
                  <a:cxn ang="0">
                    <a:pos x="92" y="465"/>
                  </a:cxn>
                  <a:cxn ang="0">
                    <a:pos x="142" y="418"/>
                  </a:cxn>
                  <a:cxn ang="0">
                    <a:pos x="170" y="392"/>
                  </a:cxn>
                  <a:cxn ang="0">
                    <a:pos x="192" y="352"/>
                  </a:cxn>
                  <a:cxn ang="0">
                    <a:pos x="213" y="312"/>
                  </a:cxn>
                  <a:cxn ang="0">
                    <a:pos x="234" y="265"/>
                  </a:cxn>
                  <a:cxn ang="0">
                    <a:pos x="249" y="212"/>
                  </a:cxn>
                  <a:cxn ang="0">
                    <a:pos x="263" y="152"/>
                  </a:cxn>
                  <a:cxn ang="0">
                    <a:pos x="270" y="79"/>
                  </a:cxn>
                  <a:cxn ang="0">
                    <a:pos x="270" y="0"/>
                  </a:cxn>
                  <a:cxn ang="0">
                    <a:pos x="270" y="0"/>
                  </a:cxn>
                </a:cxnLst>
                <a:rect l="0" t="0" r="r" b="b"/>
                <a:pathLst>
                  <a:path w="270" h="505">
                    <a:moveTo>
                      <a:pt x="270" y="0"/>
                    </a:moveTo>
                    <a:lnTo>
                      <a:pt x="227" y="0"/>
                    </a:lnTo>
                    <a:lnTo>
                      <a:pt x="227" y="0"/>
                    </a:lnTo>
                    <a:lnTo>
                      <a:pt x="227" y="73"/>
                    </a:lnTo>
                    <a:lnTo>
                      <a:pt x="220" y="139"/>
                    </a:lnTo>
                    <a:lnTo>
                      <a:pt x="213" y="192"/>
                    </a:lnTo>
                    <a:lnTo>
                      <a:pt x="199" y="246"/>
                    </a:lnTo>
                    <a:lnTo>
                      <a:pt x="177" y="292"/>
                    </a:lnTo>
                    <a:lnTo>
                      <a:pt x="163" y="325"/>
                    </a:lnTo>
                    <a:lnTo>
                      <a:pt x="121" y="385"/>
                    </a:lnTo>
                    <a:lnTo>
                      <a:pt x="78" y="425"/>
                    </a:lnTo>
                    <a:lnTo>
                      <a:pt x="42" y="452"/>
                    </a:lnTo>
                    <a:lnTo>
                      <a:pt x="0" y="465"/>
                    </a:lnTo>
                    <a:lnTo>
                      <a:pt x="7" y="505"/>
                    </a:lnTo>
                    <a:lnTo>
                      <a:pt x="7" y="505"/>
                    </a:lnTo>
                    <a:lnTo>
                      <a:pt x="49" y="492"/>
                    </a:lnTo>
                    <a:lnTo>
                      <a:pt x="92" y="465"/>
                    </a:lnTo>
                    <a:lnTo>
                      <a:pt x="142" y="418"/>
                    </a:lnTo>
                    <a:lnTo>
                      <a:pt x="170" y="392"/>
                    </a:lnTo>
                    <a:lnTo>
                      <a:pt x="192" y="352"/>
                    </a:lnTo>
                    <a:lnTo>
                      <a:pt x="213" y="312"/>
                    </a:lnTo>
                    <a:lnTo>
                      <a:pt x="234" y="265"/>
                    </a:lnTo>
                    <a:lnTo>
                      <a:pt x="249" y="212"/>
                    </a:lnTo>
                    <a:lnTo>
                      <a:pt x="263" y="152"/>
                    </a:lnTo>
                    <a:lnTo>
                      <a:pt x="270" y="79"/>
                    </a:lnTo>
                    <a:lnTo>
                      <a:pt x="270" y="0"/>
                    </a:lnTo>
                    <a:lnTo>
                      <a:pt x="27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54"/>
              <p:cNvSpPr>
                <a:spLocks/>
              </p:cNvSpPr>
              <p:nvPr/>
            </p:nvSpPr>
            <p:spPr bwMode="auto">
              <a:xfrm>
                <a:off x="4260" y="2311"/>
                <a:ext cx="50" cy="47"/>
              </a:xfrm>
              <a:custGeom>
                <a:avLst/>
                <a:gdLst/>
                <a:ahLst/>
                <a:cxnLst>
                  <a:cxn ang="0">
                    <a:pos x="43" y="7"/>
                  </a:cxn>
                  <a:cxn ang="0">
                    <a:pos x="43" y="7"/>
                  </a:cxn>
                  <a:cxn ang="0">
                    <a:pos x="22" y="0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0" y="27"/>
                  </a:cxn>
                  <a:cxn ang="0">
                    <a:pos x="7" y="47"/>
                  </a:cxn>
                  <a:cxn ang="0">
                    <a:pos x="7" y="47"/>
                  </a:cxn>
                  <a:cxn ang="0">
                    <a:pos x="29" y="47"/>
                  </a:cxn>
                  <a:cxn ang="0">
                    <a:pos x="43" y="40"/>
                  </a:cxn>
                  <a:cxn ang="0">
                    <a:pos x="43" y="40"/>
                  </a:cxn>
                  <a:cxn ang="0">
                    <a:pos x="50" y="20"/>
                  </a:cxn>
                  <a:cxn ang="0">
                    <a:pos x="43" y="7"/>
                  </a:cxn>
                  <a:cxn ang="0">
                    <a:pos x="43" y="7"/>
                  </a:cxn>
                </a:cxnLst>
                <a:rect l="0" t="0" r="r" b="b"/>
                <a:pathLst>
                  <a:path w="50" h="47">
                    <a:moveTo>
                      <a:pt x="43" y="7"/>
                    </a:moveTo>
                    <a:lnTo>
                      <a:pt x="43" y="7"/>
                    </a:lnTo>
                    <a:lnTo>
                      <a:pt x="22" y="0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27"/>
                    </a:lnTo>
                    <a:lnTo>
                      <a:pt x="7" y="47"/>
                    </a:lnTo>
                    <a:lnTo>
                      <a:pt x="7" y="47"/>
                    </a:lnTo>
                    <a:lnTo>
                      <a:pt x="29" y="47"/>
                    </a:lnTo>
                    <a:lnTo>
                      <a:pt x="43" y="40"/>
                    </a:lnTo>
                    <a:lnTo>
                      <a:pt x="43" y="40"/>
                    </a:lnTo>
                    <a:lnTo>
                      <a:pt x="50" y="20"/>
                    </a:lnTo>
                    <a:lnTo>
                      <a:pt x="43" y="7"/>
                    </a:lnTo>
                    <a:lnTo>
                      <a:pt x="43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55"/>
              <p:cNvSpPr>
                <a:spLocks noEditPoints="1"/>
              </p:cNvSpPr>
              <p:nvPr/>
            </p:nvSpPr>
            <p:spPr bwMode="auto">
              <a:xfrm>
                <a:off x="4246" y="2304"/>
                <a:ext cx="71" cy="60"/>
              </a:xfrm>
              <a:custGeom>
                <a:avLst/>
                <a:gdLst/>
                <a:ahLst/>
                <a:cxnLst>
                  <a:cxn ang="0">
                    <a:pos x="71" y="27"/>
                  </a:cxn>
                  <a:cxn ang="0">
                    <a:pos x="71" y="27"/>
                  </a:cxn>
                  <a:cxn ang="0">
                    <a:pos x="71" y="14"/>
                  </a:cxn>
                  <a:cxn ang="0">
                    <a:pos x="57" y="7"/>
                  </a:cxn>
                  <a:cxn ang="0">
                    <a:pos x="57" y="7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36" y="0"/>
                  </a:cxn>
                  <a:cxn ang="0">
                    <a:pos x="36" y="0"/>
                  </a:cxn>
                  <a:cxn ang="0">
                    <a:pos x="21" y="0"/>
                  </a:cxn>
                  <a:cxn ang="0">
                    <a:pos x="7" y="14"/>
                  </a:cxn>
                  <a:cxn ang="0">
                    <a:pos x="7" y="14"/>
                  </a:cxn>
                  <a:cxn ang="0">
                    <a:pos x="0" y="20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7" y="47"/>
                  </a:cxn>
                  <a:cxn ang="0">
                    <a:pos x="14" y="60"/>
                  </a:cxn>
                  <a:cxn ang="0">
                    <a:pos x="14" y="60"/>
                  </a:cxn>
                  <a:cxn ang="0">
                    <a:pos x="29" y="60"/>
                  </a:cxn>
                  <a:cxn ang="0">
                    <a:pos x="43" y="60"/>
                  </a:cxn>
                  <a:cxn ang="0">
                    <a:pos x="57" y="60"/>
                  </a:cxn>
                  <a:cxn ang="0">
                    <a:pos x="64" y="54"/>
                  </a:cxn>
                  <a:cxn ang="0">
                    <a:pos x="64" y="54"/>
                  </a:cxn>
                  <a:cxn ang="0">
                    <a:pos x="71" y="40"/>
                  </a:cxn>
                  <a:cxn ang="0">
                    <a:pos x="71" y="27"/>
                  </a:cxn>
                  <a:cxn ang="0">
                    <a:pos x="71" y="27"/>
                  </a:cxn>
                  <a:cxn ang="0">
                    <a:pos x="21" y="20"/>
                  </a:cxn>
                  <a:cxn ang="0">
                    <a:pos x="21" y="20"/>
                  </a:cxn>
                  <a:cxn ang="0">
                    <a:pos x="36" y="14"/>
                  </a:cxn>
                  <a:cxn ang="0">
                    <a:pos x="36" y="14"/>
                  </a:cxn>
                  <a:cxn ang="0">
                    <a:pos x="50" y="20"/>
                  </a:cxn>
                  <a:cxn ang="0">
                    <a:pos x="50" y="20"/>
                  </a:cxn>
                  <a:cxn ang="0">
                    <a:pos x="50" y="20"/>
                  </a:cxn>
                  <a:cxn ang="0">
                    <a:pos x="57" y="27"/>
                  </a:cxn>
                  <a:cxn ang="0">
                    <a:pos x="57" y="27"/>
                  </a:cxn>
                  <a:cxn ang="0">
                    <a:pos x="50" y="40"/>
                  </a:cxn>
                  <a:cxn ang="0">
                    <a:pos x="50" y="40"/>
                  </a:cxn>
                  <a:cxn ang="0">
                    <a:pos x="43" y="47"/>
                  </a:cxn>
                  <a:cxn ang="0">
                    <a:pos x="29" y="47"/>
                  </a:cxn>
                  <a:cxn ang="0">
                    <a:pos x="29" y="47"/>
                  </a:cxn>
                  <a:cxn ang="0">
                    <a:pos x="21" y="34"/>
                  </a:cxn>
                  <a:cxn ang="0">
                    <a:pos x="21" y="34"/>
                  </a:cxn>
                  <a:cxn ang="0">
                    <a:pos x="21" y="20"/>
                  </a:cxn>
                  <a:cxn ang="0">
                    <a:pos x="21" y="20"/>
                  </a:cxn>
                </a:cxnLst>
                <a:rect l="0" t="0" r="r" b="b"/>
                <a:pathLst>
                  <a:path w="71" h="60">
                    <a:moveTo>
                      <a:pt x="71" y="27"/>
                    </a:moveTo>
                    <a:lnTo>
                      <a:pt x="71" y="27"/>
                    </a:lnTo>
                    <a:lnTo>
                      <a:pt x="71" y="14"/>
                    </a:lnTo>
                    <a:lnTo>
                      <a:pt x="57" y="7"/>
                    </a:lnTo>
                    <a:lnTo>
                      <a:pt x="57" y="7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21" y="0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0" y="20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7" y="47"/>
                    </a:lnTo>
                    <a:lnTo>
                      <a:pt x="14" y="60"/>
                    </a:lnTo>
                    <a:lnTo>
                      <a:pt x="14" y="60"/>
                    </a:lnTo>
                    <a:lnTo>
                      <a:pt x="29" y="60"/>
                    </a:lnTo>
                    <a:lnTo>
                      <a:pt x="43" y="60"/>
                    </a:lnTo>
                    <a:lnTo>
                      <a:pt x="57" y="60"/>
                    </a:lnTo>
                    <a:lnTo>
                      <a:pt x="64" y="54"/>
                    </a:lnTo>
                    <a:lnTo>
                      <a:pt x="64" y="54"/>
                    </a:lnTo>
                    <a:lnTo>
                      <a:pt x="71" y="40"/>
                    </a:lnTo>
                    <a:lnTo>
                      <a:pt x="71" y="27"/>
                    </a:lnTo>
                    <a:lnTo>
                      <a:pt x="71" y="27"/>
                    </a:lnTo>
                    <a:close/>
                    <a:moveTo>
                      <a:pt x="21" y="20"/>
                    </a:moveTo>
                    <a:lnTo>
                      <a:pt x="21" y="20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7" y="27"/>
                    </a:lnTo>
                    <a:lnTo>
                      <a:pt x="57" y="27"/>
                    </a:lnTo>
                    <a:lnTo>
                      <a:pt x="50" y="40"/>
                    </a:lnTo>
                    <a:lnTo>
                      <a:pt x="50" y="40"/>
                    </a:lnTo>
                    <a:lnTo>
                      <a:pt x="43" y="47"/>
                    </a:lnTo>
                    <a:lnTo>
                      <a:pt x="29" y="47"/>
                    </a:lnTo>
                    <a:lnTo>
                      <a:pt x="29" y="47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1" y="20"/>
                    </a:lnTo>
                    <a:lnTo>
                      <a:pt x="21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56"/>
              <p:cNvSpPr>
                <a:spLocks/>
              </p:cNvSpPr>
              <p:nvPr/>
            </p:nvSpPr>
            <p:spPr bwMode="auto">
              <a:xfrm>
                <a:off x="3983" y="2869"/>
                <a:ext cx="14" cy="7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14"/>
                  </a:cxn>
                  <a:cxn ang="0">
                    <a:pos x="14" y="74"/>
                  </a:cxn>
                  <a:cxn ang="0">
                    <a:pos x="0" y="0"/>
                  </a:cxn>
                </a:cxnLst>
                <a:rect l="0" t="0" r="r" b="b"/>
                <a:pathLst>
                  <a:path w="14" h="74">
                    <a:moveTo>
                      <a:pt x="0" y="0"/>
                    </a:moveTo>
                    <a:lnTo>
                      <a:pt x="14" y="14"/>
                    </a:lnTo>
                    <a:lnTo>
                      <a:pt x="14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57"/>
              <p:cNvSpPr>
                <a:spLocks/>
              </p:cNvSpPr>
              <p:nvPr/>
            </p:nvSpPr>
            <p:spPr bwMode="auto">
              <a:xfrm>
                <a:off x="4011" y="2856"/>
                <a:ext cx="22" cy="8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20"/>
                  </a:cxn>
                  <a:cxn ang="0">
                    <a:pos x="22" y="80"/>
                  </a:cxn>
                  <a:cxn ang="0">
                    <a:pos x="14" y="0"/>
                  </a:cxn>
                </a:cxnLst>
                <a:rect l="0" t="0" r="r" b="b"/>
                <a:pathLst>
                  <a:path w="22" h="80">
                    <a:moveTo>
                      <a:pt x="14" y="0"/>
                    </a:moveTo>
                    <a:lnTo>
                      <a:pt x="0" y="20"/>
                    </a:lnTo>
                    <a:lnTo>
                      <a:pt x="22" y="8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58"/>
              <p:cNvSpPr>
                <a:spLocks/>
              </p:cNvSpPr>
              <p:nvPr/>
            </p:nvSpPr>
            <p:spPr bwMode="auto">
              <a:xfrm>
                <a:off x="3812" y="2517"/>
                <a:ext cx="427" cy="273"/>
              </a:xfrm>
              <a:custGeom>
                <a:avLst/>
                <a:gdLst/>
                <a:ahLst/>
                <a:cxnLst>
                  <a:cxn ang="0">
                    <a:pos x="43" y="140"/>
                  </a:cxn>
                  <a:cxn ang="0">
                    <a:pos x="43" y="140"/>
                  </a:cxn>
                  <a:cxn ang="0">
                    <a:pos x="57" y="140"/>
                  </a:cxn>
                  <a:cxn ang="0">
                    <a:pos x="57" y="140"/>
                  </a:cxn>
                  <a:cxn ang="0">
                    <a:pos x="57" y="120"/>
                  </a:cxn>
                  <a:cxn ang="0">
                    <a:pos x="71" y="93"/>
                  </a:cxn>
                  <a:cxn ang="0">
                    <a:pos x="85" y="73"/>
                  </a:cxn>
                  <a:cxn ang="0">
                    <a:pos x="107" y="53"/>
                  </a:cxn>
                  <a:cxn ang="0">
                    <a:pos x="128" y="33"/>
                  </a:cxn>
                  <a:cxn ang="0">
                    <a:pos x="156" y="20"/>
                  </a:cxn>
                  <a:cxn ang="0">
                    <a:pos x="185" y="7"/>
                  </a:cxn>
                  <a:cxn ang="0">
                    <a:pos x="221" y="7"/>
                  </a:cxn>
                  <a:cxn ang="0">
                    <a:pos x="221" y="7"/>
                  </a:cxn>
                  <a:cxn ang="0">
                    <a:pos x="256" y="0"/>
                  </a:cxn>
                  <a:cxn ang="0">
                    <a:pos x="299" y="7"/>
                  </a:cxn>
                  <a:cxn ang="0">
                    <a:pos x="327" y="13"/>
                  </a:cxn>
                  <a:cxn ang="0">
                    <a:pos x="356" y="27"/>
                  </a:cxn>
                  <a:cxn ang="0">
                    <a:pos x="384" y="47"/>
                  </a:cxn>
                  <a:cxn ang="0">
                    <a:pos x="406" y="67"/>
                  </a:cxn>
                  <a:cxn ang="0">
                    <a:pos x="420" y="87"/>
                  </a:cxn>
                  <a:cxn ang="0">
                    <a:pos x="427" y="113"/>
                  </a:cxn>
                  <a:cxn ang="0">
                    <a:pos x="427" y="113"/>
                  </a:cxn>
                  <a:cxn ang="0">
                    <a:pos x="427" y="146"/>
                  </a:cxn>
                  <a:cxn ang="0">
                    <a:pos x="420" y="173"/>
                  </a:cxn>
                  <a:cxn ang="0">
                    <a:pos x="406" y="193"/>
                  </a:cxn>
                  <a:cxn ang="0">
                    <a:pos x="384" y="220"/>
                  </a:cxn>
                  <a:cxn ang="0">
                    <a:pos x="356" y="239"/>
                  </a:cxn>
                  <a:cxn ang="0">
                    <a:pos x="327" y="253"/>
                  </a:cxn>
                  <a:cxn ang="0">
                    <a:pos x="292" y="266"/>
                  </a:cxn>
                  <a:cxn ang="0">
                    <a:pos x="256" y="273"/>
                  </a:cxn>
                  <a:cxn ang="0">
                    <a:pos x="256" y="273"/>
                  </a:cxn>
                  <a:cxn ang="0">
                    <a:pos x="199" y="273"/>
                  </a:cxn>
                  <a:cxn ang="0">
                    <a:pos x="142" y="259"/>
                  </a:cxn>
                  <a:cxn ang="0">
                    <a:pos x="100" y="233"/>
                  </a:cxn>
                  <a:cxn ang="0">
                    <a:pos x="85" y="220"/>
                  </a:cxn>
                  <a:cxn ang="0">
                    <a:pos x="71" y="200"/>
                  </a:cxn>
                  <a:cxn ang="0">
                    <a:pos x="71" y="200"/>
                  </a:cxn>
                  <a:cxn ang="0">
                    <a:pos x="57" y="200"/>
                  </a:cxn>
                  <a:cxn ang="0">
                    <a:pos x="57" y="200"/>
                  </a:cxn>
                  <a:cxn ang="0">
                    <a:pos x="36" y="200"/>
                  </a:cxn>
                  <a:cxn ang="0">
                    <a:pos x="21" y="200"/>
                  </a:cxn>
                  <a:cxn ang="0">
                    <a:pos x="7" y="186"/>
                  </a:cxn>
                  <a:cxn ang="0">
                    <a:pos x="0" y="180"/>
                  </a:cxn>
                  <a:cxn ang="0">
                    <a:pos x="0" y="180"/>
                  </a:cxn>
                  <a:cxn ang="0">
                    <a:pos x="7" y="166"/>
                  </a:cxn>
                  <a:cxn ang="0">
                    <a:pos x="14" y="153"/>
                  </a:cxn>
                  <a:cxn ang="0">
                    <a:pos x="28" y="146"/>
                  </a:cxn>
                  <a:cxn ang="0">
                    <a:pos x="43" y="140"/>
                  </a:cxn>
                  <a:cxn ang="0">
                    <a:pos x="43" y="140"/>
                  </a:cxn>
                </a:cxnLst>
                <a:rect l="0" t="0" r="r" b="b"/>
                <a:pathLst>
                  <a:path w="427" h="273">
                    <a:moveTo>
                      <a:pt x="43" y="140"/>
                    </a:moveTo>
                    <a:lnTo>
                      <a:pt x="43" y="140"/>
                    </a:lnTo>
                    <a:lnTo>
                      <a:pt x="57" y="140"/>
                    </a:lnTo>
                    <a:lnTo>
                      <a:pt x="57" y="140"/>
                    </a:lnTo>
                    <a:lnTo>
                      <a:pt x="57" y="120"/>
                    </a:lnTo>
                    <a:lnTo>
                      <a:pt x="71" y="93"/>
                    </a:lnTo>
                    <a:lnTo>
                      <a:pt x="85" y="73"/>
                    </a:lnTo>
                    <a:lnTo>
                      <a:pt x="107" y="53"/>
                    </a:lnTo>
                    <a:lnTo>
                      <a:pt x="128" y="33"/>
                    </a:lnTo>
                    <a:lnTo>
                      <a:pt x="156" y="20"/>
                    </a:lnTo>
                    <a:lnTo>
                      <a:pt x="185" y="7"/>
                    </a:lnTo>
                    <a:lnTo>
                      <a:pt x="221" y="7"/>
                    </a:lnTo>
                    <a:lnTo>
                      <a:pt x="221" y="7"/>
                    </a:lnTo>
                    <a:lnTo>
                      <a:pt x="256" y="0"/>
                    </a:lnTo>
                    <a:lnTo>
                      <a:pt x="299" y="7"/>
                    </a:lnTo>
                    <a:lnTo>
                      <a:pt x="327" y="13"/>
                    </a:lnTo>
                    <a:lnTo>
                      <a:pt x="356" y="27"/>
                    </a:lnTo>
                    <a:lnTo>
                      <a:pt x="384" y="47"/>
                    </a:lnTo>
                    <a:lnTo>
                      <a:pt x="406" y="67"/>
                    </a:lnTo>
                    <a:lnTo>
                      <a:pt x="420" y="87"/>
                    </a:lnTo>
                    <a:lnTo>
                      <a:pt x="427" y="113"/>
                    </a:lnTo>
                    <a:lnTo>
                      <a:pt x="427" y="113"/>
                    </a:lnTo>
                    <a:lnTo>
                      <a:pt x="427" y="146"/>
                    </a:lnTo>
                    <a:lnTo>
                      <a:pt x="420" y="173"/>
                    </a:lnTo>
                    <a:lnTo>
                      <a:pt x="406" y="193"/>
                    </a:lnTo>
                    <a:lnTo>
                      <a:pt x="384" y="220"/>
                    </a:lnTo>
                    <a:lnTo>
                      <a:pt x="356" y="239"/>
                    </a:lnTo>
                    <a:lnTo>
                      <a:pt x="327" y="253"/>
                    </a:lnTo>
                    <a:lnTo>
                      <a:pt x="292" y="266"/>
                    </a:lnTo>
                    <a:lnTo>
                      <a:pt x="256" y="273"/>
                    </a:lnTo>
                    <a:lnTo>
                      <a:pt x="256" y="273"/>
                    </a:lnTo>
                    <a:lnTo>
                      <a:pt x="199" y="273"/>
                    </a:lnTo>
                    <a:lnTo>
                      <a:pt x="142" y="259"/>
                    </a:lnTo>
                    <a:lnTo>
                      <a:pt x="100" y="233"/>
                    </a:lnTo>
                    <a:lnTo>
                      <a:pt x="85" y="220"/>
                    </a:lnTo>
                    <a:lnTo>
                      <a:pt x="71" y="200"/>
                    </a:lnTo>
                    <a:lnTo>
                      <a:pt x="71" y="200"/>
                    </a:lnTo>
                    <a:lnTo>
                      <a:pt x="57" y="200"/>
                    </a:lnTo>
                    <a:lnTo>
                      <a:pt x="57" y="200"/>
                    </a:lnTo>
                    <a:lnTo>
                      <a:pt x="36" y="200"/>
                    </a:lnTo>
                    <a:lnTo>
                      <a:pt x="21" y="200"/>
                    </a:lnTo>
                    <a:lnTo>
                      <a:pt x="7" y="186"/>
                    </a:lnTo>
                    <a:lnTo>
                      <a:pt x="0" y="180"/>
                    </a:lnTo>
                    <a:lnTo>
                      <a:pt x="0" y="180"/>
                    </a:lnTo>
                    <a:lnTo>
                      <a:pt x="7" y="166"/>
                    </a:lnTo>
                    <a:lnTo>
                      <a:pt x="14" y="153"/>
                    </a:lnTo>
                    <a:lnTo>
                      <a:pt x="28" y="146"/>
                    </a:lnTo>
                    <a:lnTo>
                      <a:pt x="43" y="140"/>
                    </a:lnTo>
                    <a:lnTo>
                      <a:pt x="43" y="14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59"/>
              <p:cNvSpPr>
                <a:spLocks/>
              </p:cNvSpPr>
              <p:nvPr/>
            </p:nvSpPr>
            <p:spPr bwMode="auto">
              <a:xfrm>
                <a:off x="3983" y="2517"/>
                <a:ext cx="249" cy="273"/>
              </a:xfrm>
              <a:custGeom>
                <a:avLst/>
                <a:gdLst/>
                <a:ahLst/>
                <a:cxnLst>
                  <a:cxn ang="0">
                    <a:pos x="156" y="113"/>
                  </a:cxn>
                  <a:cxn ang="0">
                    <a:pos x="156" y="113"/>
                  </a:cxn>
                  <a:cxn ang="0">
                    <a:pos x="142" y="73"/>
                  </a:cxn>
                  <a:cxn ang="0">
                    <a:pos x="121" y="47"/>
                  </a:cxn>
                  <a:cxn ang="0">
                    <a:pos x="85" y="20"/>
                  </a:cxn>
                  <a:cxn ang="0">
                    <a:pos x="42" y="0"/>
                  </a:cxn>
                  <a:cxn ang="0">
                    <a:pos x="42" y="0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92" y="0"/>
                  </a:cxn>
                  <a:cxn ang="0">
                    <a:pos x="128" y="7"/>
                  </a:cxn>
                  <a:cxn ang="0">
                    <a:pos x="156" y="13"/>
                  </a:cxn>
                  <a:cxn ang="0">
                    <a:pos x="185" y="27"/>
                  </a:cxn>
                  <a:cxn ang="0">
                    <a:pos x="213" y="47"/>
                  </a:cxn>
                  <a:cxn ang="0">
                    <a:pos x="235" y="67"/>
                  </a:cxn>
                  <a:cxn ang="0">
                    <a:pos x="242" y="87"/>
                  </a:cxn>
                  <a:cxn ang="0">
                    <a:pos x="249" y="113"/>
                  </a:cxn>
                  <a:cxn ang="0">
                    <a:pos x="249" y="113"/>
                  </a:cxn>
                  <a:cxn ang="0">
                    <a:pos x="249" y="146"/>
                  </a:cxn>
                  <a:cxn ang="0">
                    <a:pos x="242" y="173"/>
                  </a:cxn>
                  <a:cxn ang="0">
                    <a:pos x="227" y="193"/>
                  </a:cxn>
                  <a:cxn ang="0">
                    <a:pos x="213" y="220"/>
                  </a:cxn>
                  <a:cxn ang="0">
                    <a:pos x="185" y="233"/>
                  </a:cxn>
                  <a:cxn ang="0">
                    <a:pos x="156" y="253"/>
                  </a:cxn>
                  <a:cxn ang="0">
                    <a:pos x="121" y="266"/>
                  </a:cxn>
                  <a:cxn ang="0">
                    <a:pos x="85" y="273"/>
                  </a:cxn>
                  <a:cxn ang="0">
                    <a:pos x="85" y="273"/>
                  </a:cxn>
                  <a:cxn ang="0">
                    <a:pos x="42" y="273"/>
                  </a:cxn>
                  <a:cxn ang="0">
                    <a:pos x="0" y="266"/>
                  </a:cxn>
                  <a:cxn ang="0">
                    <a:pos x="0" y="266"/>
                  </a:cxn>
                  <a:cxn ang="0">
                    <a:pos x="35" y="259"/>
                  </a:cxn>
                  <a:cxn ang="0">
                    <a:pos x="64" y="246"/>
                  </a:cxn>
                  <a:cxn ang="0">
                    <a:pos x="92" y="226"/>
                  </a:cxn>
                  <a:cxn ang="0">
                    <a:pos x="121" y="213"/>
                  </a:cxn>
                  <a:cxn ang="0">
                    <a:pos x="135" y="186"/>
                  </a:cxn>
                  <a:cxn ang="0">
                    <a:pos x="149" y="166"/>
                  </a:cxn>
                  <a:cxn ang="0">
                    <a:pos x="156" y="140"/>
                  </a:cxn>
                  <a:cxn ang="0">
                    <a:pos x="156" y="113"/>
                  </a:cxn>
                  <a:cxn ang="0">
                    <a:pos x="156" y="113"/>
                  </a:cxn>
                </a:cxnLst>
                <a:rect l="0" t="0" r="r" b="b"/>
                <a:pathLst>
                  <a:path w="249" h="273">
                    <a:moveTo>
                      <a:pt x="156" y="113"/>
                    </a:moveTo>
                    <a:lnTo>
                      <a:pt x="156" y="113"/>
                    </a:lnTo>
                    <a:lnTo>
                      <a:pt x="142" y="73"/>
                    </a:lnTo>
                    <a:lnTo>
                      <a:pt x="121" y="47"/>
                    </a:lnTo>
                    <a:lnTo>
                      <a:pt x="85" y="20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92" y="0"/>
                    </a:lnTo>
                    <a:lnTo>
                      <a:pt x="128" y="7"/>
                    </a:lnTo>
                    <a:lnTo>
                      <a:pt x="156" y="13"/>
                    </a:lnTo>
                    <a:lnTo>
                      <a:pt x="185" y="27"/>
                    </a:lnTo>
                    <a:lnTo>
                      <a:pt x="213" y="47"/>
                    </a:lnTo>
                    <a:lnTo>
                      <a:pt x="235" y="67"/>
                    </a:lnTo>
                    <a:lnTo>
                      <a:pt x="242" y="87"/>
                    </a:lnTo>
                    <a:lnTo>
                      <a:pt x="249" y="113"/>
                    </a:lnTo>
                    <a:lnTo>
                      <a:pt x="249" y="113"/>
                    </a:lnTo>
                    <a:lnTo>
                      <a:pt x="249" y="146"/>
                    </a:lnTo>
                    <a:lnTo>
                      <a:pt x="242" y="173"/>
                    </a:lnTo>
                    <a:lnTo>
                      <a:pt x="227" y="193"/>
                    </a:lnTo>
                    <a:lnTo>
                      <a:pt x="213" y="220"/>
                    </a:lnTo>
                    <a:lnTo>
                      <a:pt x="185" y="233"/>
                    </a:lnTo>
                    <a:lnTo>
                      <a:pt x="156" y="253"/>
                    </a:lnTo>
                    <a:lnTo>
                      <a:pt x="121" y="266"/>
                    </a:lnTo>
                    <a:lnTo>
                      <a:pt x="85" y="273"/>
                    </a:lnTo>
                    <a:lnTo>
                      <a:pt x="85" y="273"/>
                    </a:lnTo>
                    <a:lnTo>
                      <a:pt x="42" y="273"/>
                    </a:lnTo>
                    <a:lnTo>
                      <a:pt x="0" y="266"/>
                    </a:lnTo>
                    <a:lnTo>
                      <a:pt x="0" y="266"/>
                    </a:lnTo>
                    <a:lnTo>
                      <a:pt x="35" y="259"/>
                    </a:lnTo>
                    <a:lnTo>
                      <a:pt x="64" y="246"/>
                    </a:lnTo>
                    <a:lnTo>
                      <a:pt x="92" y="226"/>
                    </a:lnTo>
                    <a:lnTo>
                      <a:pt x="121" y="213"/>
                    </a:lnTo>
                    <a:lnTo>
                      <a:pt x="135" y="186"/>
                    </a:lnTo>
                    <a:lnTo>
                      <a:pt x="149" y="166"/>
                    </a:lnTo>
                    <a:lnTo>
                      <a:pt x="156" y="140"/>
                    </a:lnTo>
                    <a:lnTo>
                      <a:pt x="156" y="113"/>
                    </a:lnTo>
                    <a:lnTo>
                      <a:pt x="156" y="113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60"/>
              <p:cNvSpPr>
                <a:spLocks/>
              </p:cNvSpPr>
              <p:nvPr/>
            </p:nvSpPr>
            <p:spPr bwMode="auto">
              <a:xfrm>
                <a:off x="3805" y="2510"/>
                <a:ext cx="441" cy="286"/>
              </a:xfrm>
              <a:custGeom>
                <a:avLst/>
                <a:gdLst/>
                <a:ahLst/>
                <a:cxnLst>
                  <a:cxn ang="0">
                    <a:pos x="50" y="140"/>
                  </a:cxn>
                  <a:cxn ang="0">
                    <a:pos x="50" y="140"/>
                  </a:cxn>
                  <a:cxn ang="0">
                    <a:pos x="57" y="113"/>
                  </a:cxn>
                  <a:cxn ang="0">
                    <a:pos x="71" y="120"/>
                  </a:cxn>
                  <a:cxn ang="0">
                    <a:pos x="71" y="153"/>
                  </a:cxn>
                  <a:cxn ang="0">
                    <a:pos x="50" y="153"/>
                  </a:cxn>
                  <a:cxn ang="0">
                    <a:pos x="21" y="173"/>
                  </a:cxn>
                  <a:cxn ang="0">
                    <a:pos x="14" y="180"/>
                  </a:cxn>
                  <a:cxn ang="0">
                    <a:pos x="28" y="193"/>
                  </a:cxn>
                  <a:cxn ang="0">
                    <a:pos x="57" y="200"/>
                  </a:cxn>
                  <a:cxn ang="0">
                    <a:pos x="78" y="193"/>
                  </a:cxn>
                  <a:cxn ang="0">
                    <a:pos x="85" y="200"/>
                  </a:cxn>
                  <a:cxn ang="0">
                    <a:pos x="114" y="233"/>
                  </a:cxn>
                  <a:cxn ang="0">
                    <a:pos x="206" y="266"/>
                  </a:cxn>
                  <a:cxn ang="0">
                    <a:pos x="263" y="266"/>
                  </a:cxn>
                  <a:cxn ang="0">
                    <a:pos x="327" y="253"/>
                  </a:cxn>
                  <a:cxn ang="0">
                    <a:pos x="384" y="220"/>
                  </a:cxn>
                  <a:cxn ang="0">
                    <a:pos x="413" y="173"/>
                  </a:cxn>
                  <a:cxn ang="0">
                    <a:pos x="420" y="127"/>
                  </a:cxn>
                  <a:cxn ang="0">
                    <a:pos x="413" y="100"/>
                  </a:cxn>
                  <a:cxn ang="0">
                    <a:pos x="384" y="54"/>
                  </a:cxn>
                  <a:cxn ang="0">
                    <a:pos x="334" y="27"/>
                  </a:cxn>
                  <a:cxn ang="0">
                    <a:pos x="263" y="14"/>
                  </a:cxn>
                  <a:cxn ang="0">
                    <a:pos x="228" y="14"/>
                  </a:cxn>
                  <a:cxn ang="0">
                    <a:pos x="128" y="54"/>
                  </a:cxn>
                  <a:cxn ang="0">
                    <a:pos x="71" y="120"/>
                  </a:cxn>
                  <a:cxn ang="0">
                    <a:pos x="57" y="113"/>
                  </a:cxn>
                  <a:cxn ang="0">
                    <a:pos x="71" y="94"/>
                  </a:cxn>
                  <a:cxn ang="0">
                    <a:pos x="121" y="40"/>
                  </a:cxn>
                  <a:cxn ang="0">
                    <a:pos x="228" y="0"/>
                  </a:cxn>
                  <a:cxn ang="0">
                    <a:pos x="270" y="0"/>
                  </a:cxn>
                  <a:cxn ang="0">
                    <a:pos x="341" y="14"/>
                  </a:cxn>
                  <a:cxn ang="0">
                    <a:pos x="398" y="47"/>
                  </a:cxn>
                  <a:cxn ang="0">
                    <a:pos x="434" y="94"/>
                  </a:cxn>
                  <a:cxn ang="0">
                    <a:pos x="441" y="120"/>
                  </a:cxn>
                  <a:cxn ang="0">
                    <a:pos x="434" y="180"/>
                  </a:cxn>
                  <a:cxn ang="0">
                    <a:pos x="398" y="227"/>
                  </a:cxn>
                  <a:cxn ang="0">
                    <a:pos x="334" y="266"/>
                  </a:cxn>
                  <a:cxn ang="0">
                    <a:pos x="263" y="286"/>
                  </a:cxn>
                  <a:cxn ang="0">
                    <a:pos x="206" y="286"/>
                  </a:cxn>
                  <a:cxn ang="0">
                    <a:pos x="107" y="246"/>
                  </a:cxn>
                  <a:cxn ang="0">
                    <a:pos x="71" y="213"/>
                  </a:cxn>
                  <a:cxn ang="0">
                    <a:pos x="57" y="213"/>
                  </a:cxn>
                  <a:cxn ang="0">
                    <a:pos x="35" y="213"/>
                  </a:cxn>
                  <a:cxn ang="0">
                    <a:pos x="7" y="193"/>
                  </a:cxn>
                  <a:cxn ang="0">
                    <a:pos x="0" y="180"/>
                  </a:cxn>
                  <a:cxn ang="0">
                    <a:pos x="14" y="153"/>
                  </a:cxn>
                  <a:cxn ang="0">
                    <a:pos x="50" y="140"/>
                  </a:cxn>
                </a:cxnLst>
                <a:rect l="0" t="0" r="r" b="b"/>
                <a:pathLst>
                  <a:path w="441" h="286">
                    <a:moveTo>
                      <a:pt x="50" y="140"/>
                    </a:moveTo>
                    <a:lnTo>
                      <a:pt x="50" y="140"/>
                    </a:lnTo>
                    <a:lnTo>
                      <a:pt x="50" y="140"/>
                    </a:lnTo>
                    <a:lnTo>
                      <a:pt x="50" y="140"/>
                    </a:lnTo>
                    <a:lnTo>
                      <a:pt x="57" y="113"/>
                    </a:lnTo>
                    <a:lnTo>
                      <a:pt x="57" y="113"/>
                    </a:lnTo>
                    <a:lnTo>
                      <a:pt x="71" y="120"/>
                    </a:lnTo>
                    <a:lnTo>
                      <a:pt x="71" y="120"/>
                    </a:lnTo>
                    <a:lnTo>
                      <a:pt x="71" y="147"/>
                    </a:lnTo>
                    <a:lnTo>
                      <a:pt x="71" y="153"/>
                    </a:lnTo>
                    <a:lnTo>
                      <a:pt x="50" y="153"/>
                    </a:lnTo>
                    <a:lnTo>
                      <a:pt x="50" y="153"/>
                    </a:lnTo>
                    <a:lnTo>
                      <a:pt x="28" y="160"/>
                    </a:lnTo>
                    <a:lnTo>
                      <a:pt x="21" y="173"/>
                    </a:lnTo>
                    <a:lnTo>
                      <a:pt x="14" y="180"/>
                    </a:lnTo>
                    <a:lnTo>
                      <a:pt x="14" y="180"/>
                    </a:lnTo>
                    <a:lnTo>
                      <a:pt x="21" y="187"/>
                    </a:lnTo>
                    <a:lnTo>
                      <a:pt x="28" y="193"/>
                    </a:lnTo>
                    <a:lnTo>
                      <a:pt x="57" y="200"/>
                    </a:lnTo>
                    <a:lnTo>
                      <a:pt x="57" y="200"/>
                    </a:lnTo>
                    <a:lnTo>
                      <a:pt x="71" y="193"/>
                    </a:lnTo>
                    <a:lnTo>
                      <a:pt x="78" y="193"/>
                    </a:lnTo>
                    <a:lnTo>
                      <a:pt x="85" y="200"/>
                    </a:lnTo>
                    <a:lnTo>
                      <a:pt x="85" y="200"/>
                    </a:lnTo>
                    <a:lnTo>
                      <a:pt x="92" y="213"/>
                    </a:lnTo>
                    <a:lnTo>
                      <a:pt x="114" y="233"/>
                    </a:lnTo>
                    <a:lnTo>
                      <a:pt x="156" y="253"/>
                    </a:lnTo>
                    <a:lnTo>
                      <a:pt x="206" y="266"/>
                    </a:lnTo>
                    <a:lnTo>
                      <a:pt x="263" y="266"/>
                    </a:lnTo>
                    <a:lnTo>
                      <a:pt x="263" y="266"/>
                    </a:lnTo>
                    <a:lnTo>
                      <a:pt x="299" y="260"/>
                    </a:lnTo>
                    <a:lnTo>
                      <a:pt x="327" y="253"/>
                    </a:lnTo>
                    <a:lnTo>
                      <a:pt x="356" y="240"/>
                    </a:lnTo>
                    <a:lnTo>
                      <a:pt x="384" y="220"/>
                    </a:lnTo>
                    <a:lnTo>
                      <a:pt x="398" y="200"/>
                    </a:lnTo>
                    <a:lnTo>
                      <a:pt x="413" y="173"/>
                    </a:lnTo>
                    <a:lnTo>
                      <a:pt x="420" y="147"/>
                    </a:lnTo>
                    <a:lnTo>
                      <a:pt x="420" y="127"/>
                    </a:lnTo>
                    <a:lnTo>
                      <a:pt x="420" y="127"/>
                    </a:lnTo>
                    <a:lnTo>
                      <a:pt x="413" y="100"/>
                    </a:lnTo>
                    <a:lnTo>
                      <a:pt x="398" y="74"/>
                    </a:lnTo>
                    <a:lnTo>
                      <a:pt x="384" y="54"/>
                    </a:lnTo>
                    <a:lnTo>
                      <a:pt x="356" y="40"/>
                    </a:lnTo>
                    <a:lnTo>
                      <a:pt x="334" y="27"/>
                    </a:lnTo>
                    <a:lnTo>
                      <a:pt x="299" y="20"/>
                    </a:lnTo>
                    <a:lnTo>
                      <a:pt x="263" y="14"/>
                    </a:lnTo>
                    <a:lnTo>
                      <a:pt x="228" y="14"/>
                    </a:lnTo>
                    <a:lnTo>
                      <a:pt x="228" y="14"/>
                    </a:lnTo>
                    <a:lnTo>
                      <a:pt x="178" y="27"/>
                    </a:lnTo>
                    <a:lnTo>
                      <a:pt x="128" y="54"/>
                    </a:lnTo>
                    <a:lnTo>
                      <a:pt x="92" y="87"/>
                    </a:lnTo>
                    <a:lnTo>
                      <a:pt x="71" y="120"/>
                    </a:lnTo>
                    <a:lnTo>
                      <a:pt x="71" y="120"/>
                    </a:lnTo>
                    <a:lnTo>
                      <a:pt x="57" y="113"/>
                    </a:lnTo>
                    <a:lnTo>
                      <a:pt x="57" y="113"/>
                    </a:lnTo>
                    <a:lnTo>
                      <a:pt x="71" y="94"/>
                    </a:lnTo>
                    <a:lnTo>
                      <a:pt x="85" y="74"/>
                    </a:lnTo>
                    <a:lnTo>
                      <a:pt x="121" y="40"/>
                    </a:lnTo>
                    <a:lnTo>
                      <a:pt x="171" y="14"/>
                    </a:lnTo>
                    <a:lnTo>
                      <a:pt x="228" y="0"/>
                    </a:lnTo>
                    <a:lnTo>
                      <a:pt x="228" y="0"/>
                    </a:lnTo>
                    <a:lnTo>
                      <a:pt x="270" y="0"/>
                    </a:lnTo>
                    <a:lnTo>
                      <a:pt x="306" y="0"/>
                    </a:lnTo>
                    <a:lnTo>
                      <a:pt x="341" y="14"/>
                    </a:lnTo>
                    <a:lnTo>
                      <a:pt x="370" y="27"/>
                    </a:lnTo>
                    <a:lnTo>
                      <a:pt x="398" y="47"/>
                    </a:lnTo>
                    <a:lnTo>
                      <a:pt x="420" y="67"/>
                    </a:lnTo>
                    <a:lnTo>
                      <a:pt x="434" y="94"/>
                    </a:lnTo>
                    <a:lnTo>
                      <a:pt x="441" y="120"/>
                    </a:lnTo>
                    <a:lnTo>
                      <a:pt x="441" y="120"/>
                    </a:lnTo>
                    <a:lnTo>
                      <a:pt x="441" y="153"/>
                    </a:lnTo>
                    <a:lnTo>
                      <a:pt x="434" y="180"/>
                    </a:lnTo>
                    <a:lnTo>
                      <a:pt x="413" y="207"/>
                    </a:lnTo>
                    <a:lnTo>
                      <a:pt x="398" y="227"/>
                    </a:lnTo>
                    <a:lnTo>
                      <a:pt x="370" y="246"/>
                    </a:lnTo>
                    <a:lnTo>
                      <a:pt x="334" y="266"/>
                    </a:lnTo>
                    <a:lnTo>
                      <a:pt x="299" y="280"/>
                    </a:lnTo>
                    <a:lnTo>
                      <a:pt x="263" y="286"/>
                    </a:lnTo>
                    <a:lnTo>
                      <a:pt x="263" y="286"/>
                    </a:lnTo>
                    <a:lnTo>
                      <a:pt x="206" y="286"/>
                    </a:lnTo>
                    <a:lnTo>
                      <a:pt x="149" y="273"/>
                    </a:lnTo>
                    <a:lnTo>
                      <a:pt x="107" y="246"/>
                    </a:lnTo>
                    <a:lnTo>
                      <a:pt x="85" y="233"/>
                    </a:lnTo>
                    <a:lnTo>
                      <a:pt x="71" y="213"/>
                    </a:lnTo>
                    <a:lnTo>
                      <a:pt x="71" y="213"/>
                    </a:lnTo>
                    <a:lnTo>
                      <a:pt x="57" y="213"/>
                    </a:lnTo>
                    <a:lnTo>
                      <a:pt x="57" y="213"/>
                    </a:lnTo>
                    <a:lnTo>
                      <a:pt x="35" y="213"/>
                    </a:lnTo>
                    <a:lnTo>
                      <a:pt x="21" y="207"/>
                    </a:lnTo>
                    <a:lnTo>
                      <a:pt x="7" y="193"/>
                    </a:lnTo>
                    <a:lnTo>
                      <a:pt x="0" y="180"/>
                    </a:lnTo>
                    <a:lnTo>
                      <a:pt x="0" y="180"/>
                    </a:lnTo>
                    <a:lnTo>
                      <a:pt x="0" y="167"/>
                    </a:lnTo>
                    <a:lnTo>
                      <a:pt x="14" y="153"/>
                    </a:lnTo>
                    <a:lnTo>
                      <a:pt x="28" y="140"/>
                    </a:lnTo>
                    <a:lnTo>
                      <a:pt x="50" y="140"/>
                    </a:lnTo>
                    <a:lnTo>
                      <a:pt x="50" y="1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61"/>
              <p:cNvSpPr>
                <a:spLocks/>
              </p:cNvSpPr>
              <p:nvPr/>
            </p:nvSpPr>
            <p:spPr bwMode="auto">
              <a:xfrm>
                <a:off x="3997" y="2630"/>
                <a:ext cx="28" cy="27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7" y="27"/>
                  </a:cxn>
                  <a:cxn ang="0">
                    <a:pos x="14" y="27"/>
                  </a:cxn>
                  <a:cxn ang="0">
                    <a:pos x="14" y="27"/>
                  </a:cxn>
                  <a:cxn ang="0">
                    <a:pos x="21" y="20"/>
                  </a:cxn>
                  <a:cxn ang="0">
                    <a:pos x="28" y="13"/>
                  </a:cxn>
                  <a:cxn ang="0">
                    <a:pos x="28" y="13"/>
                  </a:cxn>
                  <a:cxn ang="0">
                    <a:pos x="21" y="7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0" y="7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28" h="27">
                    <a:moveTo>
                      <a:pt x="0" y="13"/>
                    </a:moveTo>
                    <a:lnTo>
                      <a:pt x="0" y="13"/>
                    </a:lnTo>
                    <a:lnTo>
                      <a:pt x="7" y="27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21" y="20"/>
                    </a:lnTo>
                    <a:lnTo>
                      <a:pt x="28" y="13"/>
                    </a:lnTo>
                    <a:lnTo>
                      <a:pt x="28" y="13"/>
                    </a:lnTo>
                    <a:lnTo>
                      <a:pt x="21" y="7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62"/>
              <p:cNvSpPr>
                <a:spLocks/>
              </p:cNvSpPr>
              <p:nvPr/>
            </p:nvSpPr>
            <p:spPr bwMode="auto">
              <a:xfrm>
                <a:off x="4161" y="2597"/>
                <a:ext cx="21" cy="20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0" y="20"/>
                  </a:cxn>
                  <a:cxn ang="0">
                    <a:pos x="14" y="20"/>
                  </a:cxn>
                  <a:cxn ang="0">
                    <a:pos x="14" y="20"/>
                  </a:cxn>
                  <a:cxn ang="0">
                    <a:pos x="21" y="20"/>
                  </a:cxn>
                  <a:cxn ang="0">
                    <a:pos x="21" y="7"/>
                  </a:cxn>
                  <a:cxn ang="0">
                    <a:pos x="21" y="7"/>
                  </a:cxn>
                  <a:cxn ang="0">
                    <a:pos x="21" y="0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21" h="20">
                    <a:moveTo>
                      <a:pt x="0" y="13"/>
                    </a:moveTo>
                    <a:lnTo>
                      <a:pt x="0" y="13"/>
                    </a:lnTo>
                    <a:lnTo>
                      <a:pt x="0" y="20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21" y="20"/>
                    </a:lnTo>
                    <a:lnTo>
                      <a:pt x="21" y="7"/>
                    </a:lnTo>
                    <a:lnTo>
                      <a:pt x="21" y="7"/>
                    </a:lnTo>
                    <a:lnTo>
                      <a:pt x="21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63"/>
              <p:cNvSpPr>
                <a:spLocks/>
              </p:cNvSpPr>
              <p:nvPr/>
            </p:nvSpPr>
            <p:spPr bwMode="auto">
              <a:xfrm>
                <a:off x="4118" y="2643"/>
                <a:ext cx="50" cy="27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7" y="27"/>
                  </a:cxn>
                  <a:cxn ang="0">
                    <a:pos x="14" y="27"/>
                  </a:cxn>
                  <a:cxn ang="0">
                    <a:pos x="50" y="27"/>
                  </a:cxn>
                  <a:cxn ang="0">
                    <a:pos x="50" y="27"/>
                  </a:cxn>
                  <a:cxn ang="0">
                    <a:pos x="50" y="20"/>
                  </a:cxn>
                  <a:cxn ang="0">
                    <a:pos x="50" y="14"/>
                  </a:cxn>
                  <a:cxn ang="0">
                    <a:pos x="50" y="7"/>
                  </a:cxn>
                  <a:cxn ang="0">
                    <a:pos x="50" y="0"/>
                  </a:cxn>
                  <a:cxn ang="0">
                    <a:pos x="14" y="7"/>
                  </a:cxn>
                  <a:cxn ang="0">
                    <a:pos x="14" y="7"/>
                  </a:cxn>
                  <a:cxn ang="0">
                    <a:pos x="0" y="7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50" h="27">
                    <a:moveTo>
                      <a:pt x="0" y="20"/>
                    </a:moveTo>
                    <a:lnTo>
                      <a:pt x="0" y="20"/>
                    </a:lnTo>
                    <a:lnTo>
                      <a:pt x="7" y="27"/>
                    </a:lnTo>
                    <a:lnTo>
                      <a:pt x="14" y="27"/>
                    </a:lnTo>
                    <a:lnTo>
                      <a:pt x="50" y="27"/>
                    </a:lnTo>
                    <a:lnTo>
                      <a:pt x="50" y="27"/>
                    </a:lnTo>
                    <a:lnTo>
                      <a:pt x="50" y="20"/>
                    </a:lnTo>
                    <a:lnTo>
                      <a:pt x="50" y="14"/>
                    </a:lnTo>
                    <a:lnTo>
                      <a:pt x="50" y="7"/>
                    </a:lnTo>
                    <a:lnTo>
                      <a:pt x="50" y="0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0" y="7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64"/>
              <p:cNvSpPr>
                <a:spLocks/>
              </p:cNvSpPr>
              <p:nvPr/>
            </p:nvSpPr>
            <p:spPr bwMode="auto">
              <a:xfrm>
                <a:off x="4025" y="2703"/>
                <a:ext cx="107" cy="2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8" y="7"/>
                  </a:cxn>
                  <a:cxn ang="0">
                    <a:pos x="29" y="20"/>
                  </a:cxn>
                  <a:cxn ang="0">
                    <a:pos x="57" y="27"/>
                  </a:cxn>
                  <a:cxn ang="0">
                    <a:pos x="100" y="20"/>
                  </a:cxn>
                  <a:cxn ang="0">
                    <a:pos x="100" y="20"/>
                  </a:cxn>
                  <a:cxn ang="0">
                    <a:pos x="107" y="14"/>
                  </a:cxn>
                  <a:cxn ang="0">
                    <a:pos x="107" y="14"/>
                  </a:cxn>
                  <a:cxn ang="0">
                    <a:pos x="100" y="7"/>
                  </a:cxn>
                  <a:cxn ang="0">
                    <a:pos x="100" y="7"/>
                  </a:cxn>
                  <a:cxn ang="0">
                    <a:pos x="57" y="14"/>
                  </a:cxn>
                  <a:cxn ang="0">
                    <a:pos x="29" y="14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07" h="27">
                    <a:moveTo>
                      <a:pt x="0" y="0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8" y="7"/>
                    </a:lnTo>
                    <a:lnTo>
                      <a:pt x="29" y="20"/>
                    </a:lnTo>
                    <a:lnTo>
                      <a:pt x="57" y="27"/>
                    </a:lnTo>
                    <a:lnTo>
                      <a:pt x="100" y="20"/>
                    </a:lnTo>
                    <a:lnTo>
                      <a:pt x="100" y="20"/>
                    </a:lnTo>
                    <a:lnTo>
                      <a:pt x="107" y="14"/>
                    </a:lnTo>
                    <a:lnTo>
                      <a:pt x="107" y="14"/>
                    </a:lnTo>
                    <a:lnTo>
                      <a:pt x="100" y="7"/>
                    </a:lnTo>
                    <a:lnTo>
                      <a:pt x="100" y="7"/>
                    </a:lnTo>
                    <a:lnTo>
                      <a:pt x="57" y="14"/>
                    </a:lnTo>
                    <a:lnTo>
                      <a:pt x="29" y="14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65"/>
              <p:cNvSpPr>
                <a:spLocks/>
              </p:cNvSpPr>
              <p:nvPr/>
            </p:nvSpPr>
            <p:spPr bwMode="auto">
              <a:xfrm>
                <a:off x="2189" y="2896"/>
                <a:ext cx="107" cy="2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7" y="13"/>
                  </a:cxn>
                  <a:cxn ang="0">
                    <a:pos x="29" y="20"/>
                  </a:cxn>
                  <a:cxn ang="0">
                    <a:pos x="64" y="27"/>
                  </a:cxn>
                  <a:cxn ang="0">
                    <a:pos x="100" y="20"/>
                  </a:cxn>
                  <a:cxn ang="0">
                    <a:pos x="100" y="20"/>
                  </a:cxn>
                  <a:cxn ang="0">
                    <a:pos x="107" y="13"/>
                  </a:cxn>
                  <a:cxn ang="0">
                    <a:pos x="107" y="13"/>
                  </a:cxn>
                  <a:cxn ang="0">
                    <a:pos x="100" y="13"/>
                  </a:cxn>
                  <a:cxn ang="0">
                    <a:pos x="100" y="13"/>
                  </a:cxn>
                  <a:cxn ang="0">
                    <a:pos x="64" y="20"/>
                  </a:cxn>
                  <a:cxn ang="0">
                    <a:pos x="29" y="13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07" h="27">
                    <a:moveTo>
                      <a:pt x="0" y="0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7" y="13"/>
                    </a:lnTo>
                    <a:lnTo>
                      <a:pt x="29" y="20"/>
                    </a:lnTo>
                    <a:lnTo>
                      <a:pt x="64" y="27"/>
                    </a:lnTo>
                    <a:lnTo>
                      <a:pt x="100" y="20"/>
                    </a:lnTo>
                    <a:lnTo>
                      <a:pt x="100" y="20"/>
                    </a:lnTo>
                    <a:lnTo>
                      <a:pt x="107" y="13"/>
                    </a:lnTo>
                    <a:lnTo>
                      <a:pt x="107" y="13"/>
                    </a:lnTo>
                    <a:lnTo>
                      <a:pt x="100" y="13"/>
                    </a:lnTo>
                    <a:lnTo>
                      <a:pt x="100" y="13"/>
                    </a:lnTo>
                    <a:lnTo>
                      <a:pt x="64" y="20"/>
                    </a:lnTo>
                    <a:lnTo>
                      <a:pt x="29" y="13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66"/>
              <p:cNvSpPr>
                <a:spLocks/>
              </p:cNvSpPr>
              <p:nvPr/>
            </p:nvSpPr>
            <p:spPr bwMode="auto">
              <a:xfrm>
                <a:off x="3805" y="2424"/>
                <a:ext cx="491" cy="266"/>
              </a:xfrm>
              <a:custGeom>
                <a:avLst/>
                <a:gdLst/>
                <a:ahLst/>
                <a:cxnLst>
                  <a:cxn ang="0">
                    <a:pos x="85" y="40"/>
                  </a:cxn>
                  <a:cxn ang="0">
                    <a:pos x="92" y="60"/>
                  </a:cxn>
                  <a:cxn ang="0">
                    <a:pos x="21" y="80"/>
                  </a:cxn>
                  <a:cxn ang="0">
                    <a:pos x="0" y="100"/>
                  </a:cxn>
                  <a:cxn ang="0">
                    <a:pos x="35" y="106"/>
                  </a:cxn>
                  <a:cxn ang="0">
                    <a:pos x="21" y="126"/>
                  </a:cxn>
                  <a:cxn ang="0">
                    <a:pos x="14" y="173"/>
                  </a:cxn>
                  <a:cxn ang="0">
                    <a:pos x="21" y="193"/>
                  </a:cxn>
                  <a:cxn ang="0">
                    <a:pos x="35" y="226"/>
                  </a:cxn>
                  <a:cxn ang="0">
                    <a:pos x="57" y="239"/>
                  </a:cxn>
                  <a:cxn ang="0">
                    <a:pos x="92" y="266"/>
                  </a:cxn>
                  <a:cxn ang="0">
                    <a:pos x="128" y="246"/>
                  </a:cxn>
                  <a:cxn ang="0">
                    <a:pos x="135" y="233"/>
                  </a:cxn>
                  <a:cxn ang="0">
                    <a:pos x="156" y="213"/>
                  </a:cxn>
                  <a:cxn ang="0">
                    <a:pos x="163" y="206"/>
                  </a:cxn>
                  <a:cxn ang="0">
                    <a:pos x="171" y="193"/>
                  </a:cxn>
                  <a:cxn ang="0">
                    <a:pos x="192" y="173"/>
                  </a:cxn>
                  <a:cxn ang="0">
                    <a:pos x="235" y="173"/>
                  </a:cxn>
                  <a:cxn ang="0">
                    <a:pos x="299" y="186"/>
                  </a:cxn>
                  <a:cxn ang="0">
                    <a:pos x="306" y="180"/>
                  </a:cxn>
                  <a:cxn ang="0">
                    <a:pos x="284" y="146"/>
                  </a:cxn>
                  <a:cxn ang="0">
                    <a:pos x="349" y="160"/>
                  </a:cxn>
                  <a:cxn ang="0">
                    <a:pos x="398" y="173"/>
                  </a:cxn>
                  <a:cxn ang="0">
                    <a:pos x="384" y="160"/>
                  </a:cxn>
                  <a:cxn ang="0">
                    <a:pos x="377" y="140"/>
                  </a:cxn>
                  <a:cxn ang="0">
                    <a:pos x="420" y="166"/>
                  </a:cxn>
                  <a:cxn ang="0">
                    <a:pos x="455" y="213"/>
                  </a:cxn>
                  <a:cxn ang="0">
                    <a:pos x="455" y="186"/>
                  </a:cxn>
                  <a:cxn ang="0">
                    <a:pos x="448" y="160"/>
                  </a:cxn>
                  <a:cxn ang="0">
                    <a:pos x="448" y="153"/>
                  </a:cxn>
                  <a:cxn ang="0">
                    <a:pos x="477" y="166"/>
                  </a:cxn>
                  <a:cxn ang="0">
                    <a:pos x="484" y="160"/>
                  </a:cxn>
                  <a:cxn ang="0">
                    <a:pos x="477" y="140"/>
                  </a:cxn>
                  <a:cxn ang="0">
                    <a:pos x="434" y="106"/>
                  </a:cxn>
                  <a:cxn ang="0">
                    <a:pos x="420" y="93"/>
                  </a:cxn>
                  <a:cxn ang="0">
                    <a:pos x="477" y="106"/>
                  </a:cxn>
                  <a:cxn ang="0">
                    <a:pos x="470" y="93"/>
                  </a:cxn>
                  <a:cxn ang="0">
                    <a:pos x="420" y="53"/>
                  </a:cxn>
                  <a:cxn ang="0">
                    <a:pos x="363" y="40"/>
                  </a:cxn>
                  <a:cxn ang="0">
                    <a:pos x="405" y="33"/>
                  </a:cxn>
                  <a:cxn ang="0">
                    <a:pos x="405" y="20"/>
                  </a:cxn>
                  <a:cxn ang="0">
                    <a:pos x="370" y="13"/>
                  </a:cxn>
                  <a:cxn ang="0">
                    <a:pos x="292" y="13"/>
                  </a:cxn>
                  <a:cxn ang="0">
                    <a:pos x="306" y="7"/>
                  </a:cxn>
                  <a:cxn ang="0">
                    <a:pos x="277" y="0"/>
                  </a:cxn>
                  <a:cxn ang="0">
                    <a:pos x="178" y="20"/>
                  </a:cxn>
                  <a:cxn ang="0">
                    <a:pos x="135" y="47"/>
                  </a:cxn>
                  <a:cxn ang="0">
                    <a:pos x="99" y="33"/>
                  </a:cxn>
                  <a:cxn ang="0">
                    <a:pos x="85" y="40"/>
                  </a:cxn>
                </a:cxnLst>
                <a:rect l="0" t="0" r="r" b="b"/>
                <a:pathLst>
                  <a:path w="491" h="266">
                    <a:moveTo>
                      <a:pt x="85" y="40"/>
                    </a:moveTo>
                    <a:lnTo>
                      <a:pt x="85" y="40"/>
                    </a:lnTo>
                    <a:lnTo>
                      <a:pt x="92" y="60"/>
                    </a:lnTo>
                    <a:lnTo>
                      <a:pt x="92" y="60"/>
                    </a:lnTo>
                    <a:lnTo>
                      <a:pt x="50" y="73"/>
                    </a:lnTo>
                    <a:lnTo>
                      <a:pt x="21" y="80"/>
                    </a:lnTo>
                    <a:lnTo>
                      <a:pt x="0" y="93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5" y="106"/>
                    </a:lnTo>
                    <a:lnTo>
                      <a:pt x="35" y="106"/>
                    </a:lnTo>
                    <a:lnTo>
                      <a:pt x="21" y="126"/>
                    </a:lnTo>
                    <a:lnTo>
                      <a:pt x="14" y="146"/>
                    </a:lnTo>
                    <a:lnTo>
                      <a:pt x="14" y="173"/>
                    </a:lnTo>
                    <a:lnTo>
                      <a:pt x="21" y="193"/>
                    </a:lnTo>
                    <a:lnTo>
                      <a:pt x="21" y="193"/>
                    </a:lnTo>
                    <a:lnTo>
                      <a:pt x="35" y="226"/>
                    </a:lnTo>
                    <a:lnTo>
                      <a:pt x="35" y="226"/>
                    </a:lnTo>
                    <a:lnTo>
                      <a:pt x="57" y="239"/>
                    </a:lnTo>
                    <a:lnTo>
                      <a:pt x="57" y="239"/>
                    </a:lnTo>
                    <a:lnTo>
                      <a:pt x="92" y="259"/>
                    </a:lnTo>
                    <a:lnTo>
                      <a:pt x="92" y="266"/>
                    </a:lnTo>
                    <a:lnTo>
                      <a:pt x="128" y="253"/>
                    </a:lnTo>
                    <a:lnTo>
                      <a:pt x="128" y="246"/>
                    </a:lnTo>
                    <a:lnTo>
                      <a:pt x="128" y="246"/>
                    </a:lnTo>
                    <a:lnTo>
                      <a:pt x="135" y="233"/>
                    </a:lnTo>
                    <a:lnTo>
                      <a:pt x="149" y="219"/>
                    </a:lnTo>
                    <a:lnTo>
                      <a:pt x="156" y="213"/>
                    </a:lnTo>
                    <a:lnTo>
                      <a:pt x="156" y="213"/>
                    </a:lnTo>
                    <a:lnTo>
                      <a:pt x="163" y="206"/>
                    </a:lnTo>
                    <a:lnTo>
                      <a:pt x="171" y="193"/>
                    </a:lnTo>
                    <a:lnTo>
                      <a:pt x="171" y="193"/>
                    </a:lnTo>
                    <a:lnTo>
                      <a:pt x="178" y="180"/>
                    </a:lnTo>
                    <a:lnTo>
                      <a:pt x="192" y="173"/>
                    </a:lnTo>
                    <a:lnTo>
                      <a:pt x="192" y="173"/>
                    </a:lnTo>
                    <a:lnTo>
                      <a:pt x="235" y="173"/>
                    </a:lnTo>
                    <a:lnTo>
                      <a:pt x="263" y="173"/>
                    </a:lnTo>
                    <a:lnTo>
                      <a:pt x="299" y="186"/>
                    </a:lnTo>
                    <a:lnTo>
                      <a:pt x="313" y="199"/>
                    </a:lnTo>
                    <a:lnTo>
                      <a:pt x="306" y="180"/>
                    </a:lnTo>
                    <a:lnTo>
                      <a:pt x="306" y="180"/>
                    </a:lnTo>
                    <a:lnTo>
                      <a:pt x="284" y="146"/>
                    </a:lnTo>
                    <a:lnTo>
                      <a:pt x="284" y="146"/>
                    </a:lnTo>
                    <a:lnTo>
                      <a:pt x="349" y="160"/>
                    </a:lnTo>
                    <a:lnTo>
                      <a:pt x="377" y="166"/>
                    </a:lnTo>
                    <a:lnTo>
                      <a:pt x="398" y="173"/>
                    </a:lnTo>
                    <a:lnTo>
                      <a:pt x="384" y="160"/>
                    </a:lnTo>
                    <a:lnTo>
                      <a:pt x="384" y="160"/>
                    </a:lnTo>
                    <a:lnTo>
                      <a:pt x="377" y="140"/>
                    </a:lnTo>
                    <a:lnTo>
                      <a:pt x="377" y="140"/>
                    </a:lnTo>
                    <a:lnTo>
                      <a:pt x="405" y="153"/>
                    </a:lnTo>
                    <a:lnTo>
                      <a:pt x="420" y="166"/>
                    </a:lnTo>
                    <a:lnTo>
                      <a:pt x="441" y="193"/>
                    </a:lnTo>
                    <a:lnTo>
                      <a:pt x="455" y="213"/>
                    </a:lnTo>
                    <a:lnTo>
                      <a:pt x="455" y="186"/>
                    </a:lnTo>
                    <a:lnTo>
                      <a:pt x="455" y="186"/>
                    </a:lnTo>
                    <a:lnTo>
                      <a:pt x="448" y="160"/>
                    </a:lnTo>
                    <a:lnTo>
                      <a:pt x="448" y="160"/>
                    </a:lnTo>
                    <a:lnTo>
                      <a:pt x="448" y="153"/>
                    </a:lnTo>
                    <a:lnTo>
                      <a:pt x="448" y="153"/>
                    </a:lnTo>
                    <a:lnTo>
                      <a:pt x="470" y="166"/>
                    </a:lnTo>
                    <a:lnTo>
                      <a:pt x="477" y="166"/>
                    </a:lnTo>
                    <a:lnTo>
                      <a:pt x="491" y="180"/>
                    </a:lnTo>
                    <a:lnTo>
                      <a:pt x="484" y="160"/>
                    </a:lnTo>
                    <a:lnTo>
                      <a:pt x="484" y="160"/>
                    </a:lnTo>
                    <a:lnTo>
                      <a:pt x="477" y="140"/>
                    </a:lnTo>
                    <a:lnTo>
                      <a:pt x="455" y="120"/>
                    </a:lnTo>
                    <a:lnTo>
                      <a:pt x="434" y="106"/>
                    </a:lnTo>
                    <a:lnTo>
                      <a:pt x="420" y="93"/>
                    </a:lnTo>
                    <a:lnTo>
                      <a:pt x="420" y="93"/>
                    </a:lnTo>
                    <a:lnTo>
                      <a:pt x="462" y="100"/>
                    </a:lnTo>
                    <a:lnTo>
                      <a:pt x="477" y="106"/>
                    </a:lnTo>
                    <a:lnTo>
                      <a:pt x="470" y="93"/>
                    </a:lnTo>
                    <a:lnTo>
                      <a:pt x="470" y="93"/>
                    </a:lnTo>
                    <a:lnTo>
                      <a:pt x="441" y="66"/>
                    </a:lnTo>
                    <a:lnTo>
                      <a:pt x="420" y="53"/>
                    </a:lnTo>
                    <a:lnTo>
                      <a:pt x="391" y="47"/>
                    </a:lnTo>
                    <a:lnTo>
                      <a:pt x="363" y="40"/>
                    </a:lnTo>
                    <a:lnTo>
                      <a:pt x="363" y="40"/>
                    </a:lnTo>
                    <a:lnTo>
                      <a:pt x="405" y="33"/>
                    </a:lnTo>
                    <a:lnTo>
                      <a:pt x="427" y="33"/>
                    </a:lnTo>
                    <a:lnTo>
                      <a:pt x="405" y="20"/>
                    </a:lnTo>
                    <a:lnTo>
                      <a:pt x="405" y="20"/>
                    </a:lnTo>
                    <a:lnTo>
                      <a:pt x="370" y="13"/>
                    </a:lnTo>
                    <a:lnTo>
                      <a:pt x="341" y="7"/>
                    </a:lnTo>
                    <a:lnTo>
                      <a:pt x="292" y="13"/>
                    </a:lnTo>
                    <a:lnTo>
                      <a:pt x="292" y="13"/>
                    </a:lnTo>
                    <a:lnTo>
                      <a:pt x="306" y="7"/>
                    </a:lnTo>
                    <a:lnTo>
                      <a:pt x="277" y="0"/>
                    </a:lnTo>
                    <a:lnTo>
                      <a:pt x="277" y="0"/>
                    </a:lnTo>
                    <a:lnTo>
                      <a:pt x="220" y="7"/>
                    </a:lnTo>
                    <a:lnTo>
                      <a:pt x="178" y="20"/>
                    </a:lnTo>
                    <a:lnTo>
                      <a:pt x="149" y="33"/>
                    </a:lnTo>
                    <a:lnTo>
                      <a:pt x="135" y="47"/>
                    </a:lnTo>
                    <a:lnTo>
                      <a:pt x="135" y="47"/>
                    </a:lnTo>
                    <a:lnTo>
                      <a:pt x="99" y="33"/>
                    </a:lnTo>
                    <a:lnTo>
                      <a:pt x="71" y="27"/>
                    </a:lnTo>
                    <a:lnTo>
                      <a:pt x="85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" name="Freeform 167"/>
              <p:cNvSpPr>
                <a:spLocks/>
              </p:cNvSpPr>
              <p:nvPr/>
            </p:nvSpPr>
            <p:spPr bwMode="auto">
              <a:xfrm>
                <a:off x="3826" y="2437"/>
                <a:ext cx="449" cy="240"/>
              </a:xfrm>
              <a:custGeom>
                <a:avLst/>
                <a:gdLst/>
                <a:ahLst/>
                <a:cxnLst>
                  <a:cxn ang="0">
                    <a:pos x="86" y="53"/>
                  </a:cxn>
                  <a:cxn ang="0">
                    <a:pos x="78" y="34"/>
                  </a:cxn>
                  <a:cxn ang="0">
                    <a:pos x="114" y="47"/>
                  </a:cxn>
                  <a:cxn ang="0">
                    <a:pos x="121" y="47"/>
                  </a:cxn>
                  <a:cxn ang="0">
                    <a:pos x="185" y="14"/>
                  </a:cxn>
                  <a:cxn ang="0">
                    <a:pos x="228" y="0"/>
                  </a:cxn>
                  <a:cxn ang="0">
                    <a:pos x="214" y="20"/>
                  </a:cxn>
                  <a:cxn ang="0">
                    <a:pos x="214" y="27"/>
                  </a:cxn>
                  <a:cxn ang="0">
                    <a:pos x="256" y="14"/>
                  </a:cxn>
                  <a:cxn ang="0">
                    <a:pos x="328" y="7"/>
                  </a:cxn>
                  <a:cxn ang="0">
                    <a:pos x="356" y="14"/>
                  </a:cxn>
                  <a:cxn ang="0">
                    <a:pos x="306" y="34"/>
                  </a:cxn>
                  <a:cxn ang="0">
                    <a:pos x="299" y="40"/>
                  </a:cxn>
                  <a:cxn ang="0">
                    <a:pos x="384" y="53"/>
                  </a:cxn>
                  <a:cxn ang="0">
                    <a:pos x="420" y="73"/>
                  </a:cxn>
                  <a:cxn ang="0">
                    <a:pos x="392" y="73"/>
                  </a:cxn>
                  <a:cxn ang="0">
                    <a:pos x="349" y="87"/>
                  </a:cxn>
                  <a:cxn ang="0">
                    <a:pos x="363" y="87"/>
                  </a:cxn>
                  <a:cxn ang="0">
                    <a:pos x="420" y="113"/>
                  </a:cxn>
                  <a:cxn ang="0">
                    <a:pos x="449" y="133"/>
                  </a:cxn>
                  <a:cxn ang="0">
                    <a:pos x="406" y="127"/>
                  </a:cxn>
                  <a:cxn ang="0">
                    <a:pos x="406" y="140"/>
                  </a:cxn>
                  <a:cxn ang="0">
                    <a:pos x="413" y="153"/>
                  </a:cxn>
                  <a:cxn ang="0">
                    <a:pos x="363" y="120"/>
                  </a:cxn>
                  <a:cxn ang="0">
                    <a:pos x="328" y="113"/>
                  </a:cxn>
                  <a:cxn ang="0">
                    <a:pos x="335" y="127"/>
                  </a:cxn>
                  <a:cxn ang="0">
                    <a:pos x="342" y="140"/>
                  </a:cxn>
                  <a:cxn ang="0">
                    <a:pos x="249" y="120"/>
                  </a:cxn>
                  <a:cxn ang="0">
                    <a:pos x="242" y="133"/>
                  </a:cxn>
                  <a:cxn ang="0">
                    <a:pos x="263" y="153"/>
                  </a:cxn>
                  <a:cxn ang="0">
                    <a:pos x="221" y="147"/>
                  </a:cxn>
                  <a:cxn ang="0">
                    <a:pos x="164" y="153"/>
                  </a:cxn>
                  <a:cxn ang="0">
                    <a:pos x="150" y="160"/>
                  </a:cxn>
                  <a:cxn ang="0">
                    <a:pos x="135" y="180"/>
                  </a:cxn>
                  <a:cxn ang="0">
                    <a:pos x="135" y="186"/>
                  </a:cxn>
                  <a:cxn ang="0">
                    <a:pos x="121" y="200"/>
                  </a:cxn>
                  <a:cxn ang="0">
                    <a:pos x="100" y="213"/>
                  </a:cxn>
                  <a:cxn ang="0">
                    <a:pos x="93" y="233"/>
                  </a:cxn>
                  <a:cxn ang="0">
                    <a:pos x="78" y="240"/>
                  </a:cxn>
                  <a:cxn ang="0">
                    <a:pos x="43" y="213"/>
                  </a:cxn>
                  <a:cxn ang="0">
                    <a:pos x="22" y="206"/>
                  </a:cxn>
                  <a:cxn ang="0">
                    <a:pos x="7" y="173"/>
                  </a:cxn>
                  <a:cxn ang="0">
                    <a:pos x="7" y="133"/>
                  </a:cxn>
                  <a:cxn ang="0">
                    <a:pos x="36" y="93"/>
                  </a:cxn>
                  <a:cxn ang="0">
                    <a:pos x="43" y="80"/>
                  </a:cxn>
                  <a:cxn ang="0">
                    <a:pos x="0" y="80"/>
                  </a:cxn>
                  <a:cxn ang="0">
                    <a:pos x="86" y="60"/>
                  </a:cxn>
                  <a:cxn ang="0">
                    <a:pos x="86" y="53"/>
                  </a:cxn>
                </a:cxnLst>
                <a:rect l="0" t="0" r="r" b="b"/>
                <a:pathLst>
                  <a:path w="449" h="240">
                    <a:moveTo>
                      <a:pt x="86" y="53"/>
                    </a:moveTo>
                    <a:lnTo>
                      <a:pt x="86" y="53"/>
                    </a:lnTo>
                    <a:lnTo>
                      <a:pt x="78" y="34"/>
                    </a:lnTo>
                    <a:lnTo>
                      <a:pt x="78" y="34"/>
                    </a:lnTo>
                    <a:lnTo>
                      <a:pt x="107" y="47"/>
                    </a:lnTo>
                    <a:lnTo>
                      <a:pt x="114" y="47"/>
                    </a:lnTo>
                    <a:lnTo>
                      <a:pt x="121" y="47"/>
                    </a:lnTo>
                    <a:lnTo>
                      <a:pt x="121" y="47"/>
                    </a:lnTo>
                    <a:lnTo>
                      <a:pt x="150" y="27"/>
                    </a:lnTo>
                    <a:lnTo>
                      <a:pt x="185" y="14"/>
                    </a:lnTo>
                    <a:lnTo>
                      <a:pt x="228" y="0"/>
                    </a:lnTo>
                    <a:lnTo>
                      <a:pt x="228" y="0"/>
                    </a:lnTo>
                    <a:lnTo>
                      <a:pt x="221" y="14"/>
                    </a:lnTo>
                    <a:lnTo>
                      <a:pt x="214" y="20"/>
                    </a:lnTo>
                    <a:lnTo>
                      <a:pt x="214" y="27"/>
                    </a:lnTo>
                    <a:lnTo>
                      <a:pt x="214" y="27"/>
                    </a:lnTo>
                    <a:lnTo>
                      <a:pt x="221" y="27"/>
                    </a:lnTo>
                    <a:lnTo>
                      <a:pt x="256" y="14"/>
                    </a:lnTo>
                    <a:lnTo>
                      <a:pt x="299" y="7"/>
                    </a:lnTo>
                    <a:lnTo>
                      <a:pt x="328" y="7"/>
                    </a:lnTo>
                    <a:lnTo>
                      <a:pt x="356" y="14"/>
                    </a:lnTo>
                    <a:lnTo>
                      <a:pt x="356" y="14"/>
                    </a:lnTo>
                    <a:lnTo>
                      <a:pt x="328" y="20"/>
                    </a:lnTo>
                    <a:lnTo>
                      <a:pt x="306" y="34"/>
                    </a:lnTo>
                    <a:lnTo>
                      <a:pt x="299" y="40"/>
                    </a:lnTo>
                    <a:lnTo>
                      <a:pt x="299" y="40"/>
                    </a:lnTo>
                    <a:lnTo>
                      <a:pt x="342" y="40"/>
                    </a:lnTo>
                    <a:lnTo>
                      <a:pt x="384" y="53"/>
                    </a:lnTo>
                    <a:lnTo>
                      <a:pt x="406" y="60"/>
                    </a:lnTo>
                    <a:lnTo>
                      <a:pt x="420" y="73"/>
                    </a:lnTo>
                    <a:lnTo>
                      <a:pt x="420" y="73"/>
                    </a:lnTo>
                    <a:lnTo>
                      <a:pt x="392" y="73"/>
                    </a:lnTo>
                    <a:lnTo>
                      <a:pt x="363" y="73"/>
                    </a:lnTo>
                    <a:lnTo>
                      <a:pt x="349" y="87"/>
                    </a:lnTo>
                    <a:lnTo>
                      <a:pt x="363" y="87"/>
                    </a:lnTo>
                    <a:lnTo>
                      <a:pt x="363" y="87"/>
                    </a:lnTo>
                    <a:lnTo>
                      <a:pt x="399" y="100"/>
                    </a:lnTo>
                    <a:lnTo>
                      <a:pt x="420" y="113"/>
                    </a:lnTo>
                    <a:lnTo>
                      <a:pt x="449" y="133"/>
                    </a:lnTo>
                    <a:lnTo>
                      <a:pt x="449" y="133"/>
                    </a:lnTo>
                    <a:lnTo>
                      <a:pt x="413" y="127"/>
                    </a:lnTo>
                    <a:lnTo>
                      <a:pt x="406" y="127"/>
                    </a:lnTo>
                    <a:lnTo>
                      <a:pt x="406" y="140"/>
                    </a:lnTo>
                    <a:lnTo>
                      <a:pt x="406" y="140"/>
                    </a:lnTo>
                    <a:lnTo>
                      <a:pt x="413" y="153"/>
                    </a:lnTo>
                    <a:lnTo>
                      <a:pt x="413" y="153"/>
                    </a:lnTo>
                    <a:lnTo>
                      <a:pt x="384" y="127"/>
                    </a:lnTo>
                    <a:lnTo>
                      <a:pt x="363" y="120"/>
                    </a:lnTo>
                    <a:lnTo>
                      <a:pt x="342" y="113"/>
                    </a:lnTo>
                    <a:lnTo>
                      <a:pt x="328" y="113"/>
                    </a:lnTo>
                    <a:lnTo>
                      <a:pt x="335" y="127"/>
                    </a:lnTo>
                    <a:lnTo>
                      <a:pt x="335" y="127"/>
                    </a:lnTo>
                    <a:lnTo>
                      <a:pt x="342" y="140"/>
                    </a:lnTo>
                    <a:lnTo>
                      <a:pt x="342" y="140"/>
                    </a:lnTo>
                    <a:lnTo>
                      <a:pt x="299" y="127"/>
                    </a:lnTo>
                    <a:lnTo>
                      <a:pt x="249" y="120"/>
                    </a:lnTo>
                    <a:lnTo>
                      <a:pt x="235" y="127"/>
                    </a:lnTo>
                    <a:lnTo>
                      <a:pt x="242" y="133"/>
                    </a:lnTo>
                    <a:lnTo>
                      <a:pt x="242" y="133"/>
                    </a:lnTo>
                    <a:lnTo>
                      <a:pt x="263" y="153"/>
                    </a:lnTo>
                    <a:lnTo>
                      <a:pt x="263" y="153"/>
                    </a:lnTo>
                    <a:lnTo>
                      <a:pt x="221" y="147"/>
                    </a:lnTo>
                    <a:lnTo>
                      <a:pt x="192" y="147"/>
                    </a:lnTo>
                    <a:lnTo>
                      <a:pt x="164" y="153"/>
                    </a:lnTo>
                    <a:lnTo>
                      <a:pt x="164" y="153"/>
                    </a:lnTo>
                    <a:lnTo>
                      <a:pt x="150" y="160"/>
                    </a:lnTo>
                    <a:lnTo>
                      <a:pt x="142" y="167"/>
                    </a:lnTo>
                    <a:lnTo>
                      <a:pt x="135" y="180"/>
                    </a:lnTo>
                    <a:lnTo>
                      <a:pt x="135" y="180"/>
                    </a:lnTo>
                    <a:lnTo>
                      <a:pt x="135" y="186"/>
                    </a:lnTo>
                    <a:lnTo>
                      <a:pt x="121" y="193"/>
                    </a:lnTo>
                    <a:lnTo>
                      <a:pt x="121" y="200"/>
                    </a:lnTo>
                    <a:lnTo>
                      <a:pt x="121" y="200"/>
                    </a:lnTo>
                    <a:lnTo>
                      <a:pt x="100" y="213"/>
                    </a:lnTo>
                    <a:lnTo>
                      <a:pt x="93" y="233"/>
                    </a:lnTo>
                    <a:lnTo>
                      <a:pt x="93" y="233"/>
                    </a:lnTo>
                    <a:lnTo>
                      <a:pt x="78" y="240"/>
                    </a:lnTo>
                    <a:lnTo>
                      <a:pt x="78" y="240"/>
                    </a:lnTo>
                    <a:lnTo>
                      <a:pt x="43" y="213"/>
                    </a:lnTo>
                    <a:lnTo>
                      <a:pt x="43" y="213"/>
                    </a:lnTo>
                    <a:lnTo>
                      <a:pt x="22" y="206"/>
                    </a:lnTo>
                    <a:lnTo>
                      <a:pt x="22" y="206"/>
                    </a:lnTo>
                    <a:lnTo>
                      <a:pt x="7" y="173"/>
                    </a:lnTo>
                    <a:lnTo>
                      <a:pt x="7" y="173"/>
                    </a:lnTo>
                    <a:lnTo>
                      <a:pt x="7" y="153"/>
                    </a:lnTo>
                    <a:lnTo>
                      <a:pt x="7" y="133"/>
                    </a:lnTo>
                    <a:lnTo>
                      <a:pt x="14" y="113"/>
                    </a:lnTo>
                    <a:lnTo>
                      <a:pt x="36" y="93"/>
                    </a:lnTo>
                    <a:lnTo>
                      <a:pt x="43" y="80"/>
                    </a:lnTo>
                    <a:lnTo>
                      <a:pt x="43" y="80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36" y="67"/>
                    </a:lnTo>
                    <a:lnTo>
                      <a:pt x="86" y="60"/>
                    </a:lnTo>
                    <a:lnTo>
                      <a:pt x="93" y="60"/>
                    </a:lnTo>
                    <a:lnTo>
                      <a:pt x="86" y="5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70"/>
              <p:cNvSpPr>
                <a:spLocks/>
              </p:cNvSpPr>
              <p:nvPr/>
            </p:nvSpPr>
            <p:spPr bwMode="auto">
              <a:xfrm>
                <a:off x="2638" y="2431"/>
                <a:ext cx="57" cy="59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1" y="0"/>
                  </a:cxn>
                  <a:cxn ang="0">
                    <a:pos x="7" y="6"/>
                  </a:cxn>
                  <a:cxn ang="0">
                    <a:pos x="0" y="20"/>
                  </a:cxn>
                  <a:cxn ang="0">
                    <a:pos x="0" y="26"/>
                  </a:cxn>
                  <a:cxn ang="0">
                    <a:pos x="0" y="40"/>
                  </a:cxn>
                  <a:cxn ang="0">
                    <a:pos x="0" y="40"/>
                  </a:cxn>
                  <a:cxn ang="0">
                    <a:pos x="7" y="46"/>
                  </a:cxn>
                  <a:cxn ang="0">
                    <a:pos x="14" y="53"/>
                  </a:cxn>
                  <a:cxn ang="0">
                    <a:pos x="28" y="59"/>
                  </a:cxn>
                  <a:cxn ang="0">
                    <a:pos x="42" y="53"/>
                  </a:cxn>
                  <a:cxn ang="0">
                    <a:pos x="42" y="53"/>
                  </a:cxn>
                  <a:cxn ang="0">
                    <a:pos x="49" y="46"/>
                  </a:cxn>
                  <a:cxn ang="0">
                    <a:pos x="57" y="40"/>
                  </a:cxn>
                  <a:cxn ang="0">
                    <a:pos x="57" y="26"/>
                  </a:cxn>
                  <a:cxn ang="0">
                    <a:pos x="57" y="20"/>
                  </a:cxn>
                  <a:cxn ang="0">
                    <a:pos x="57" y="20"/>
                  </a:cxn>
                  <a:cxn ang="0">
                    <a:pos x="49" y="6"/>
                  </a:cxn>
                  <a:cxn ang="0">
                    <a:pos x="42" y="0"/>
                  </a:cxn>
                  <a:cxn ang="0">
                    <a:pos x="28" y="0"/>
                  </a:cxn>
                  <a:cxn ang="0">
                    <a:pos x="21" y="0"/>
                  </a:cxn>
                  <a:cxn ang="0">
                    <a:pos x="21" y="0"/>
                  </a:cxn>
                </a:cxnLst>
                <a:rect l="0" t="0" r="r" b="b"/>
                <a:pathLst>
                  <a:path w="57" h="59">
                    <a:moveTo>
                      <a:pt x="21" y="0"/>
                    </a:moveTo>
                    <a:lnTo>
                      <a:pt x="21" y="0"/>
                    </a:lnTo>
                    <a:lnTo>
                      <a:pt x="7" y="6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7" y="46"/>
                    </a:lnTo>
                    <a:lnTo>
                      <a:pt x="14" y="53"/>
                    </a:lnTo>
                    <a:lnTo>
                      <a:pt x="28" y="59"/>
                    </a:lnTo>
                    <a:lnTo>
                      <a:pt x="42" y="53"/>
                    </a:lnTo>
                    <a:lnTo>
                      <a:pt x="42" y="53"/>
                    </a:lnTo>
                    <a:lnTo>
                      <a:pt x="49" y="46"/>
                    </a:lnTo>
                    <a:lnTo>
                      <a:pt x="57" y="40"/>
                    </a:lnTo>
                    <a:lnTo>
                      <a:pt x="57" y="26"/>
                    </a:lnTo>
                    <a:lnTo>
                      <a:pt x="57" y="20"/>
                    </a:lnTo>
                    <a:lnTo>
                      <a:pt x="57" y="20"/>
                    </a:lnTo>
                    <a:lnTo>
                      <a:pt x="49" y="6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1"/>
              <p:cNvSpPr>
                <a:spLocks/>
              </p:cNvSpPr>
              <p:nvPr/>
            </p:nvSpPr>
            <p:spPr bwMode="auto">
              <a:xfrm>
                <a:off x="2652" y="2444"/>
                <a:ext cx="28" cy="33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7" y="0"/>
                  </a:cxn>
                  <a:cxn ang="0">
                    <a:pos x="0" y="7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7" y="33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28" y="20"/>
                  </a:cxn>
                  <a:cxn ang="0">
                    <a:pos x="28" y="7"/>
                  </a:cxn>
                  <a:cxn ang="0">
                    <a:pos x="28" y="7"/>
                  </a:cxn>
                  <a:cxn ang="0">
                    <a:pos x="21" y="0"/>
                  </a:cxn>
                  <a:cxn ang="0">
                    <a:pos x="7" y="0"/>
                  </a:cxn>
                  <a:cxn ang="0">
                    <a:pos x="7" y="0"/>
                  </a:cxn>
                </a:cxnLst>
                <a:rect l="0" t="0" r="r" b="b"/>
                <a:pathLst>
                  <a:path w="28" h="33">
                    <a:moveTo>
                      <a:pt x="7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7" y="33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28" y="20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1" y="0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2"/>
              <p:cNvSpPr>
                <a:spLocks/>
              </p:cNvSpPr>
              <p:nvPr/>
            </p:nvSpPr>
            <p:spPr bwMode="auto">
              <a:xfrm>
                <a:off x="3520" y="2404"/>
                <a:ext cx="434" cy="50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3" y="0"/>
                  </a:cxn>
                  <a:cxn ang="0">
                    <a:pos x="43" y="0"/>
                  </a:cxn>
                  <a:cxn ang="0">
                    <a:pos x="64" y="73"/>
                  </a:cxn>
                  <a:cxn ang="0">
                    <a:pos x="93" y="133"/>
                  </a:cxn>
                  <a:cxn ang="0">
                    <a:pos x="121" y="186"/>
                  </a:cxn>
                  <a:cxn ang="0">
                    <a:pos x="157" y="239"/>
                  </a:cxn>
                  <a:cxn ang="0">
                    <a:pos x="221" y="319"/>
                  </a:cxn>
                  <a:cxn ang="0">
                    <a:pos x="278" y="372"/>
                  </a:cxn>
                  <a:cxn ang="0">
                    <a:pos x="335" y="419"/>
                  </a:cxn>
                  <a:cxn ang="0">
                    <a:pos x="384" y="446"/>
                  </a:cxn>
                  <a:cxn ang="0">
                    <a:pos x="434" y="465"/>
                  </a:cxn>
                  <a:cxn ang="0">
                    <a:pos x="434" y="505"/>
                  </a:cxn>
                  <a:cxn ang="0">
                    <a:pos x="434" y="505"/>
                  </a:cxn>
                  <a:cxn ang="0">
                    <a:pos x="384" y="485"/>
                  </a:cxn>
                  <a:cxn ang="0">
                    <a:pos x="328" y="459"/>
                  </a:cxn>
                  <a:cxn ang="0">
                    <a:pos x="263" y="412"/>
                  </a:cxn>
                  <a:cxn ang="0">
                    <a:pos x="199" y="352"/>
                  </a:cxn>
                  <a:cxn ang="0">
                    <a:pos x="164" y="313"/>
                  </a:cxn>
                  <a:cxn ang="0">
                    <a:pos x="128" y="266"/>
                  </a:cxn>
                  <a:cxn ang="0">
                    <a:pos x="93" y="213"/>
                  </a:cxn>
                  <a:cxn ang="0">
                    <a:pos x="57" y="160"/>
                  </a:cxn>
                  <a:cxn ang="0">
                    <a:pos x="29" y="93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434" h="505">
                    <a:moveTo>
                      <a:pt x="0" y="13"/>
                    </a:moveTo>
                    <a:lnTo>
                      <a:pt x="43" y="0"/>
                    </a:lnTo>
                    <a:lnTo>
                      <a:pt x="43" y="0"/>
                    </a:lnTo>
                    <a:lnTo>
                      <a:pt x="64" y="73"/>
                    </a:lnTo>
                    <a:lnTo>
                      <a:pt x="93" y="133"/>
                    </a:lnTo>
                    <a:lnTo>
                      <a:pt x="121" y="186"/>
                    </a:lnTo>
                    <a:lnTo>
                      <a:pt x="157" y="239"/>
                    </a:lnTo>
                    <a:lnTo>
                      <a:pt x="221" y="319"/>
                    </a:lnTo>
                    <a:lnTo>
                      <a:pt x="278" y="372"/>
                    </a:lnTo>
                    <a:lnTo>
                      <a:pt x="335" y="419"/>
                    </a:lnTo>
                    <a:lnTo>
                      <a:pt x="384" y="446"/>
                    </a:lnTo>
                    <a:lnTo>
                      <a:pt x="434" y="465"/>
                    </a:lnTo>
                    <a:lnTo>
                      <a:pt x="434" y="505"/>
                    </a:lnTo>
                    <a:lnTo>
                      <a:pt x="434" y="505"/>
                    </a:lnTo>
                    <a:lnTo>
                      <a:pt x="384" y="485"/>
                    </a:lnTo>
                    <a:lnTo>
                      <a:pt x="328" y="459"/>
                    </a:lnTo>
                    <a:lnTo>
                      <a:pt x="263" y="412"/>
                    </a:lnTo>
                    <a:lnTo>
                      <a:pt x="199" y="352"/>
                    </a:lnTo>
                    <a:lnTo>
                      <a:pt x="164" y="313"/>
                    </a:lnTo>
                    <a:lnTo>
                      <a:pt x="128" y="266"/>
                    </a:lnTo>
                    <a:lnTo>
                      <a:pt x="93" y="213"/>
                    </a:lnTo>
                    <a:lnTo>
                      <a:pt x="57" y="160"/>
                    </a:lnTo>
                    <a:lnTo>
                      <a:pt x="29" y="93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3"/>
              <p:cNvSpPr>
                <a:spLocks/>
              </p:cNvSpPr>
              <p:nvPr/>
            </p:nvSpPr>
            <p:spPr bwMode="auto">
              <a:xfrm>
                <a:off x="3506" y="2364"/>
                <a:ext cx="50" cy="5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21" y="0"/>
                  </a:cxn>
                  <a:cxn ang="0">
                    <a:pos x="43" y="7"/>
                  </a:cxn>
                  <a:cxn ang="0">
                    <a:pos x="43" y="7"/>
                  </a:cxn>
                  <a:cxn ang="0">
                    <a:pos x="50" y="20"/>
                  </a:cxn>
                  <a:cxn ang="0">
                    <a:pos x="43" y="40"/>
                  </a:cxn>
                  <a:cxn ang="0">
                    <a:pos x="43" y="40"/>
                  </a:cxn>
                  <a:cxn ang="0">
                    <a:pos x="28" y="53"/>
                  </a:cxn>
                  <a:cxn ang="0">
                    <a:pos x="7" y="47"/>
                  </a:cxn>
                  <a:cxn ang="0">
                    <a:pos x="7" y="47"/>
                  </a:cxn>
                  <a:cxn ang="0">
                    <a:pos x="0" y="27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50" h="53">
                    <a:moveTo>
                      <a:pt x="0" y="13"/>
                    </a:moveTo>
                    <a:lnTo>
                      <a:pt x="0" y="13"/>
                    </a:lnTo>
                    <a:lnTo>
                      <a:pt x="21" y="0"/>
                    </a:lnTo>
                    <a:lnTo>
                      <a:pt x="43" y="7"/>
                    </a:lnTo>
                    <a:lnTo>
                      <a:pt x="43" y="7"/>
                    </a:lnTo>
                    <a:lnTo>
                      <a:pt x="50" y="20"/>
                    </a:lnTo>
                    <a:lnTo>
                      <a:pt x="43" y="40"/>
                    </a:lnTo>
                    <a:lnTo>
                      <a:pt x="43" y="40"/>
                    </a:lnTo>
                    <a:lnTo>
                      <a:pt x="28" y="53"/>
                    </a:lnTo>
                    <a:lnTo>
                      <a:pt x="7" y="47"/>
                    </a:lnTo>
                    <a:lnTo>
                      <a:pt x="7" y="47"/>
                    </a:lnTo>
                    <a:lnTo>
                      <a:pt x="0" y="27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4"/>
              <p:cNvSpPr>
                <a:spLocks noEditPoints="1"/>
              </p:cNvSpPr>
              <p:nvPr/>
            </p:nvSpPr>
            <p:spPr bwMode="auto">
              <a:xfrm>
                <a:off x="3492" y="2358"/>
                <a:ext cx="71" cy="66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4" y="59"/>
                  </a:cxn>
                  <a:cxn ang="0">
                    <a:pos x="28" y="66"/>
                  </a:cxn>
                  <a:cxn ang="0">
                    <a:pos x="42" y="66"/>
                  </a:cxn>
                  <a:cxn ang="0">
                    <a:pos x="57" y="59"/>
                  </a:cxn>
                  <a:cxn ang="0">
                    <a:pos x="64" y="53"/>
                  </a:cxn>
                  <a:cxn ang="0">
                    <a:pos x="64" y="53"/>
                  </a:cxn>
                  <a:cxn ang="0">
                    <a:pos x="71" y="39"/>
                  </a:cxn>
                  <a:cxn ang="0">
                    <a:pos x="71" y="26"/>
                  </a:cxn>
                  <a:cxn ang="0">
                    <a:pos x="71" y="26"/>
                  </a:cxn>
                  <a:cxn ang="0">
                    <a:pos x="71" y="13"/>
                  </a:cxn>
                  <a:cxn ang="0">
                    <a:pos x="57" y="6"/>
                  </a:cxn>
                  <a:cxn ang="0">
                    <a:pos x="57" y="6"/>
                  </a:cxn>
                  <a:cxn ang="0">
                    <a:pos x="42" y="0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21" y="6"/>
                  </a:cxn>
                  <a:cxn ang="0">
                    <a:pos x="21" y="6"/>
                  </a:cxn>
                  <a:cxn ang="0">
                    <a:pos x="7" y="13"/>
                  </a:cxn>
                  <a:cxn ang="0">
                    <a:pos x="7" y="13"/>
                  </a:cxn>
                  <a:cxn ang="0">
                    <a:pos x="0" y="26"/>
                  </a:cxn>
                  <a:cxn ang="0">
                    <a:pos x="0" y="39"/>
                  </a:cxn>
                  <a:cxn ang="0">
                    <a:pos x="0" y="39"/>
                  </a:cxn>
                  <a:cxn ang="0">
                    <a:pos x="7" y="53"/>
                  </a:cxn>
                  <a:cxn ang="0">
                    <a:pos x="14" y="59"/>
                  </a:cxn>
                  <a:cxn ang="0">
                    <a:pos x="14" y="59"/>
                  </a:cxn>
                  <a:cxn ang="0">
                    <a:pos x="57" y="26"/>
                  </a:cxn>
                  <a:cxn ang="0">
                    <a:pos x="57" y="26"/>
                  </a:cxn>
                  <a:cxn ang="0">
                    <a:pos x="49" y="39"/>
                  </a:cxn>
                  <a:cxn ang="0">
                    <a:pos x="49" y="39"/>
                  </a:cxn>
                  <a:cxn ang="0">
                    <a:pos x="42" y="46"/>
                  </a:cxn>
                  <a:cxn ang="0">
                    <a:pos x="28" y="46"/>
                  </a:cxn>
                  <a:cxn ang="0">
                    <a:pos x="28" y="46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21" y="19"/>
                  </a:cxn>
                  <a:cxn ang="0">
                    <a:pos x="21" y="19"/>
                  </a:cxn>
                  <a:cxn ang="0">
                    <a:pos x="21" y="19"/>
                  </a:cxn>
                  <a:cxn ang="0">
                    <a:pos x="35" y="13"/>
                  </a:cxn>
                  <a:cxn ang="0">
                    <a:pos x="35" y="13"/>
                  </a:cxn>
                  <a:cxn ang="0">
                    <a:pos x="49" y="19"/>
                  </a:cxn>
                  <a:cxn ang="0">
                    <a:pos x="49" y="19"/>
                  </a:cxn>
                  <a:cxn ang="0">
                    <a:pos x="57" y="26"/>
                  </a:cxn>
                  <a:cxn ang="0">
                    <a:pos x="57" y="26"/>
                  </a:cxn>
                </a:cxnLst>
                <a:rect l="0" t="0" r="r" b="b"/>
                <a:pathLst>
                  <a:path w="71" h="66">
                    <a:moveTo>
                      <a:pt x="14" y="59"/>
                    </a:moveTo>
                    <a:lnTo>
                      <a:pt x="14" y="59"/>
                    </a:lnTo>
                    <a:lnTo>
                      <a:pt x="28" y="66"/>
                    </a:lnTo>
                    <a:lnTo>
                      <a:pt x="42" y="66"/>
                    </a:lnTo>
                    <a:lnTo>
                      <a:pt x="57" y="59"/>
                    </a:lnTo>
                    <a:lnTo>
                      <a:pt x="64" y="53"/>
                    </a:lnTo>
                    <a:lnTo>
                      <a:pt x="64" y="53"/>
                    </a:lnTo>
                    <a:lnTo>
                      <a:pt x="71" y="39"/>
                    </a:lnTo>
                    <a:lnTo>
                      <a:pt x="71" y="26"/>
                    </a:lnTo>
                    <a:lnTo>
                      <a:pt x="71" y="26"/>
                    </a:lnTo>
                    <a:lnTo>
                      <a:pt x="71" y="13"/>
                    </a:lnTo>
                    <a:lnTo>
                      <a:pt x="57" y="6"/>
                    </a:lnTo>
                    <a:lnTo>
                      <a:pt x="57" y="6"/>
                    </a:lnTo>
                    <a:lnTo>
                      <a:pt x="42" y="0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21" y="6"/>
                    </a:lnTo>
                    <a:lnTo>
                      <a:pt x="21" y="6"/>
                    </a:lnTo>
                    <a:lnTo>
                      <a:pt x="7" y="13"/>
                    </a:lnTo>
                    <a:lnTo>
                      <a:pt x="7" y="13"/>
                    </a:lnTo>
                    <a:lnTo>
                      <a:pt x="0" y="26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7" y="53"/>
                    </a:lnTo>
                    <a:lnTo>
                      <a:pt x="14" y="59"/>
                    </a:lnTo>
                    <a:lnTo>
                      <a:pt x="14" y="59"/>
                    </a:lnTo>
                    <a:close/>
                    <a:moveTo>
                      <a:pt x="57" y="26"/>
                    </a:moveTo>
                    <a:lnTo>
                      <a:pt x="57" y="26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2" y="46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35" y="13"/>
                    </a:lnTo>
                    <a:lnTo>
                      <a:pt x="35" y="13"/>
                    </a:lnTo>
                    <a:lnTo>
                      <a:pt x="49" y="19"/>
                    </a:lnTo>
                    <a:lnTo>
                      <a:pt x="49" y="19"/>
                    </a:lnTo>
                    <a:lnTo>
                      <a:pt x="57" y="26"/>
                    </a:lnTo>
                    <a:lnTo>
                      <a:pt x="57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5"/>
              <p:cNvSpPr>
                <a:spLocks/>
              </p:cNvSpPr>
              <p:nvPr/>
            </p:nvSpPr>
            <p:spPr bwMode="auto">
              <a:xfrm>
                <a:off x="1620" y="2504"/>
                <a:ext cx="57" cy="60"/>
              </a:xfrm>
              <a:custGeom>
                <a:avLst/>
                <a:gdLst/>
                <a:ahLst/>
                <a:cxnLst>
                  <a:cxn ang="0">
                    <a:pos x="7" y="6"/>
                  </a:cxn>
                  <a:cxn ang="0">
                    <a:pos x="7" y="6"/>
                  </a:cxn>
                  <a:cxn ang="0">
                    <a:pos x="21" y="0"/>
                  </a:cxn>
                  <a:cxn ang="0">
                    <a:pos x="28" y="0"/>
                  </a:cxn>
                  <a:cxn ang="0">
                    <a:pos x="43" y="6"/>
                  </a:cxn>
                  <a:cxn ang="0">
                    <a:pos x="50" y="13"/>
                  </a:cxn>
                  <a:cxn ang="0">
                    <a:pos x="50" y="13"/>
                  </a:cxn>
                  <a:cxn ang="0">
                    <a:pos x="57" y="20"/>
                  </a:cxn>
                  <a:cxn ang="0">
                    <a:pos x="57" y="33"/>
                  </a:cxn>
                  <a:cxn ang="0">
                    <a:pos x="57" y="46"/>
                  </a:cxn>
                  <a:cxn ang="0">
                    <a:pos x="50" y="53"/>
                  </a:cxn>
                  <a:cxn ang="0">
                    <a:pos x="50" y="53"/>
                  </a:cxn>
                  <a:cxn ang="0">
                    <a:pos x="36" y="60"/>
                  </a:cxn>
                  <a:cxn ang="0">
                    <a:pos x="28" y="60"/>
                  </a:cxn>
                  <a:cxn ang="0">
                    <a:pos x="14" y="53"/>
                  </a:cxn>
                  <a:cxn ang="0">
                    <a:pos x="7" y="46"/>
                  </a:cxn>
                  <a:cxn ang="0">
                    <a:pos x="7" y="46"/>
                  </a:cxn>
                  <a:cxn ang="0">
                    <a:pos x="0" y="40"/>
                  </a:cxn>
                  <a:cxn ang="0">
                    <a:pos x="0" y="26"/>
                  </a:cxn>
                  <a:cxn ang="0">
                    <a:pos x="0" y="20"/>
                  </a:cxn>
                  <a:cxn ang="0">
                    <a:pos x="7" y="6"/>
                  </a:cxn>
                  <a:cxn ang="0">
                    <a:pos x="7" y="6"/>
                  </a:cxn>
                </a:cxnLst>
                <a:rect l="0" t="0" r="r" b="b"/>
                <a:pathLst>
                  <a:path w="57" h="60">
                    <a:moveTo>
                      <a:pt x="7" y="6"/>
                    </a:moveTo>
                    <a:lnTo>
                      <a:pt x="7" y="6"/>
                    </a:lnTo>
                    <a:lnTo>
                      <a:pt x="21" y="0"/>
                    </a:lnTo>
                    <a:lnTo>
                      <a:pt x="28" y="0"/>
                    </a:lnTo>
                    <a:lnTo>
                      <a:pt x="43" y="6"/>
                    </a:lnTo>
                    <a:lnTo>
                      <a:pt x="50" y="13"/>
                    </a:lnTo>
                    <a:lnTo>
                      <a:pt x="50" y="13"/>
                    </a:lnTo>
                    <a:lnTo>
                      <a:pt x="57" y="20"/>
                    </a:lnTo>
                    <a:lnTo>
                      <a:pt x="57" y="33"/>
                    </a:lnTo>
                    <a:lnTo>
                      <a:pt x="57" y="46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36" y="60"/>
                    </a:lnTo>
                    <a:lnTo>
                      <a:pt x="28" y="60"/>
                    </a:lnTo>
                    <a:lnTo>
                      <a:pt x="14" y="53"/>
                    </a:lnTo>
                    <a:lnTo>
                      <a:pt x="7" y="46"/>
                    </a:lnTo>
                    <a:lnTo>
                      <a:pt x="7" y="46"/>
                    </a:lnTo>
                    <a:lnTo>
                      <a:pt x="0" y="40"/>
                    </a:lnTo>
                    <a:lnTo>
                      <a:pt x="0" y="26"/>
                    </a:lnTo>
                    <a:lnTo>
                      <a:pt x="0" y="20"/>
                    </a:lnTo>
                    <a:lnTo>
                      <a:pt x="7" y="6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6"/>
              <p:cNvSpPr>
                <a:spLocks noEditPoints="1"/>
              </p:cNvSpPr>
              <p:nvPr/>
            </p:nvSpPr>
            <p:spPr bwMode="auto">
              <a:xfrm>
                <a:off x="1606" y="2497"/>
                <a:ext cx="85" cy="73"/>
              </a:xfrm>
              <a:custGeom>
                <a:avLst/>
                <a:gdLst/>
                <a:ahLst/>
                <a:cxnLst>
                  <a:cxn ang="0">
                    <a:pos x="14" y="60"/>
                  </a:cxn>
                  <a:cxn ang="0">
                    <a:pos x="14" y="60"/>
                  </a:cxn>
                  <a:cxn ang="0">
                    <a:pos x="21" y="73"/>
                  </a:cxn>
                  <a:cxn ang="0">
                    <a:pos x="42" y="73"/>
                  </a:cxn>
                  <a:cxn ang="0">
                    <a:pos x="57" y="73"/>
                  </a:cxn>
                  <a:cxn ang="0">
                    <a:pos x="71" y="67"/>
                  </a:cxn>
                  <a:cxn ang="0">
                    <a:pos x="71" y="67"/>
                  </a:cxn>
                  <a:cxn ang="0">
                    <a:pos x="78" y="53"/>
                  </a:cxn>
                  <a:cxn ang="0">
                    <a:pos x="85" y="40"/>
                  </a:cxn>
                  <a:cxn ang="0">
                    <a:pos x="85" y="40"/>
                  </a:cxn>
                  <a:cxn ang="0">
                    <a:pos x="85" y="27"/>
                  </a:cxn>
                  <a:cxn ang="0">
                    <a:pos x="71" y="13"/>
                  </a:cxn>
                  <a:cxn ang="0">
                    <a:pos x="71" y="13"/>
                  </a:cxn>
                  <a:cxn ang="0">
                    <a:pos x="64" y="0"/>
                  </a:cxn>
                  <a:cxn ang="0">
                    <a:pos x="42" y="0"/>
                  </a:cxn>
                  <a:cxn ang="0">
                    <a:pos x="42" y="0"/>
                  </a:cxn>
                  <a:cxn ang="0">
                    <a:pos x="28" y="0"/>
                  </a:cxn>
                  <a:cxn ang="0">
                    <a:pos x="28" y="0"/>
                  </a:cxn>
                  <a:cxn ang="0">
                    <a:pos x="14" y="7"/>
                  </a:cxn>
                  <a:cxn ang="0">
                    <a:pos x="14" y="7"/>
                  </a:cxn>
                  <a:cxn ang="0">
                    <a:pos x="7" y="20"/>
                  </a:cxn>
                  <a:cxn ang="0">
                    <a:pos x="0" y="33"/>
                  </a:cxn>
                  <a:cxn ang="0">
                    <a:pos x="0" y="33"/>
                  </a:cxn>
                  <a:cxn ang="0">
                    <a:pos x="0" y="47"/>
                  </a:cxn>
                  <a:cxn ang="0">
                    <a:pos x="14" y="60"/>
                  </a:cxn>
                  <a:cxn ang="0">
                    <a:pos x="14" y="60"/>
                  </a:cxn>
                  <a:cxn ang="0">
                    <a:pos x="64" y="40"/>
                  </a:cxn>
                  <a:cxn ang="0">
                    <a:pos x="64" y="40"/>
                  </a:cxn>
                  <a:cxn ang="0">
                    <a:pos x="57" y="53"/>
                  </a:cxn>
                  <a:cxn ang="0">
                    <a:pos x="57" y="53"/>
                  </a:cxn>
                  <a:cxn ang="0">
                    <a:pos x="42" y="53"/>
                  </a:cxn>
                  <a:cxn ang="0">
                    <a:pos x="28" y="47"/>
                  </a:cxn>
                  <a:cxn ang="0">
                    <a:pos x="28" y="47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28" y="20"/>
                  </a:cxn>
                  <a:cxn ang="0">
                    <a:pos x="28" y="20"/>
                  </a:cxn>
                  <a:cxn ang="0">
                    <a:pos x="28" y="20"/>
                  </a:cxn>
                  <a:cxn ang="0">
                    <a:pos x="42" y="20"/>
                  </a:cxn>
                  <a:cxn ang="0">
                    <a:pos x="42" y="20"/>
                  </a:cxn>
                  <a:cxn ang="0">
                    <a:pos x="57" y="27"/>
                  </a:cxn>
                  <a:cxn ang="0">
                    <a:pos x="57" y="27"/>
                  </a:cxn>
                  <a:cxn ang="0">
                    <a:pos x="64" y="40"/>
                  </a:cxn>
                  <a:cxn ang="0">
                    <a:pos x="64" y="40"/>
                  </a:cxn>
                </a:cxnLst>
                <a:rect l="0" t="0" r="r" b="b"/>
                <a:pathLst>
                  <a:path w="85" h="73">
                    <a:moveTo>
                      <a:pt x="14" y="60"/>
                    </a:moveTo>
                    <a:lnTo>
                      <a:pt x="14" y="60"/>
                    </a:lnTo>
                    <a:lnTo>
                      <a:pt x="21" y="73"/>
                    </a:lnTo>
                    <a:lnTo>
                      <a:pt x="42" y="73"/>
                    </a:lnTo>
                    <a:lnTo>
                      <a:pt x="57" y="73"/>
                    </a:lnTo>
                    <a:lnTo>
                      <a:pt x="71" y="67"/>
                    </a:lnTo>
                    <a:lnTo>
                      <a:pt x="71" y="67"/>
                    </a:lnTo>
                    <a:lnTo>
                      <a:pt x="78" y="53"/>
                    </a:lnTo>
                    <a:lnTo>
                      <a:pt x="85" y="40"/>
                    </a:lnTo>
                    <a:lnTo>
                      <a:pt x="85" y="40"/>
                    </a:lnTo>
                    <a:lnTo>
                      <a:pt x="85" y="27"/>
                    </a:lnTo>
                    <a:lnTo>
                      <a:pt x="71" y="13"/>
                    </a:lnTo>
                    <a:lnTo>
                      <a:pt x="71" y="13"/>
                    </a:lnTo>
                    <a:lnTo>
                      <a:pt x="64" y="0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7" y="20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0" y="47"/>
                    </a:lnTo>
                    <a:lnTo>
                      <a:pt x="14" y="60"/>
                    </a:lnTo>
                    <a:lnTo>
                      <a:pt x="14" y="60"/>
                    </a:lnTo>
                    <a:close/>
                    <a:moveTo>
                      <a:pt x="64" y="40"/>
                    </a:moveTo>
                    <a:lnTo>
                      <a:pt x="64" y="40"/>
                    </a:lnTo>
                    <a:lnTo>
                      <a:pt x="57" y="53"/>
                    </a:lnTo>
                    <a:lnTo>
                      <a:pt x="57" y="53"/>
                    </a:lnTo>
                    <a:lnTo>
                      <a:pt x="42" y="53"/>
                    </a:lnTo>
                    <a:lnTo>
                      <a:pt x="28" y="47"/>
                    </a:lnTo>
                    <a:lnTo>
                      <a:pt x="28" y="47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57" y="27"/>
                    </a:lnTo>
                    <a:lnTo>
                      <a:pt x="57" y="27"/>
                    </a:lnTo>
                    <a:lnTo>
                      <a:pt x="64" y="40"/>
                    </a:lnTo>
                    <a:lnTo>
                      <a:pt x="64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Reviewing Group Member’s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 ensure the final product is accurate you will each review each others work.</a:t>
            </a:r>
            <a:endParaRPr lang="en-GB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000372"/>
            <a:ext cx="4115207" cy="328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Comments &amp; Tracking Changes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 the </a:t>
            </a:r>
            <a:r>
              <a:rPr lang="en-GB" b="1" dirty="0" smtClean="0"/>
              <a:t>Review toolbar</a:t>
            </a:r>
            <a:r>
              <a:rPr lang="en-GB" dirty="0" smtClean="0"/>
              <a:t> to </a:t>
            </a:r>
            <a:r>
              <a:rPr lang="en-GB" b="1" dirty="0" smtClean="0"/>
              <a:t>add comments </a:t>
            </a:r>
            <a:r>
              <a:rPr lang="en-GB" dirty="0" smtClean="0"/>
              <a:t>to the work you are reviewing and </a:t>
            </a:r>
            <a:r>
              <a:rPr lang="en-GB" b="1" dirty="0" smtClean="0"/>
              <a:t>track changes </a:t>
            </a:r>
            <a:r>
              <a:rPr lang="en-GB" dirty="0" smtClean="0"/>
              <a:t>in order to give feedback later.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9297" t="3018" r="19140" b="86419"/>
          <a:stretch>
            <a:fillRect/>
          </a:stretch>
        </p:blipFill>
        <p:spPr bwMode="auto">
          <a:xfrm>
            <a:off x="785786" y="4000504"/>
            <a:ext cx="7184622" cy="11430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" name="Oval 4"/>
          <p:cNvSpPr/>
          <p:nvPr/>
        </p:nvSpPr>
        <p:spPr>
          <a:xfrm>
            <a:off x="1142976" y="3786190"/>
            <a:ext cx="857256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 rot="623919">
            <a:off x="1115566" y="5355924"/>
            <a:ext cx="24180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 smtClean="0">
                <a:solidFill>
                  <a:srgbClr val="FF0000"/>
                </a:solidFill>
                <a:latin typeface="Segoe Print" pitchFamily="2" charset="0"/>
              </a:rPr>
              <a:t>- </a:t>
            </a:r>
            <a:r>
              <a:rPr lang="en-GB" sz="2000" b="1" dirty="0" smtClean="0">
                <a:solidFill>
                  <a:srgbClr val="FF0000"/>
                </a:solidFill>
                <a:latin typeface="Segoe Print" pitchFamily="2" charset="0"/>
              </a:rPr>
              <a:t>Add comments to the work</a:t>
            </a:r>
            <a:endParaRPr lang="en-GB" sz="2000" b="1" dirty="0">
              <a:solidFill>
                <a:srgbClr val="FF0000"/>
              </a:solidFill>
              <a:latin typeface="Segoe Print" pitchFamily="2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857224" y="4286256"/>
            <a:ext cx="642942" cy="10001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2985850" y="4214818"/>
            <a:ext cx="642942" cy="10001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 rot="623919">
            <a:off x="3302368" y="5215575"/>
            <a:ext cx="24180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 smtClean="0">
                <a:solidFill>
                  <a:srgbClr val="FF0000"/>
                </a:solidFill>
                <a:latin typeface="Segoe Print" pitchFamily="2" charset="0"/>
              </a:rPr>
              <a:t>- </a:t>
            </a:r>
            <a:r>
              <a:rPr lang="en-GB" sz="2000" b="1" dirty="0" smtClean="0">
                <a:solidFill>
                  <a:srgbClr val="FF0000"/>
                </a:solidFill>
                <a:latin typeface="Segoe Print" pitchFamily="2" charset="0"/>
              </a:rPr>
              <a:t>Track changes</a:t>
            </a:r>
            <a:endParaRPr lang="en-GB" sz="2000" b="1" dirty="0">
              <a:solidFill>
                <a:srgbClr val="FF000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0" grpId="0"/>
      <p:bldP spid="10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Version Numbers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Each time you make changes to work you have received save it with a different version number.</a:t>
            </a:r>
          </a:p>
          <a:p>
            <a:endParaRPr lang="en-GB" sz="2800" dirty="0" smtClean="0"/>
          </a:p>
          <a:p>
            <a:r>
              <a:rPr lang="en-GB" sz="2800" dirty="0" smtClean="0"/>
              <a:t>This stops the original being lost.</a:t>
            </a:r>
          </a:p>
          <a:p>
            <a:endParaRPr lang="en-GB" sz="2800" dirty="0" smtClean="0"/>
          </a:p>
          <a:p>
            <a:r>
              <a:rPr lang="en-GB" sz="2800" dirty="0" smtClean="0"/>
              <a:t>Example:</a:t>
            </a:r>
            <a:endParaRPr lang="en-GB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21045" t="19687" r="19277" b="74570"/>
          <a:stretch>
            <a:fillRect/>
          </a:stretch>
        </p:blipFill>
        <p:spPr bwMode="auto">
          <a:xfrm>
            <a:off x="1071538" y="5429264"/>
            <a:ext cx="692948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785786" y="5214950"/>
            <a:ext cx="7572428" cy="9286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Acting on Feedback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Once your page has been reviewed by another group member you will need to amend your document in light of feedback received.</a:t>
            </a:r>
          </a:p>
          <a:p>
            <a:endParaRPr lang="en-GB" sz="2800" dirty="0" smtClean="0"/>
          </a:p>
          <a:p>
            <a:r>
              <a:rPr lang="en-GB" sz="2800" dirty="0" smtClean="0"/>
              <a:t>You may not choose to act on all feedback, but will need to justify why not.</a:t>
            </a:r>
            <a:endParaRPr lang="en-GB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 Product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Once all individual changes have been made each page will need to be put together to produce a </a:t>
            </a:r>
            <a:r>
              <a:rPr lang="en-GB" sz="2800" b="1" dirty="0" smtClean="0"/>
              <a:t>final document </a:t>
            </a:r>
            <a:r>
              <a:rPr lang="en-GB" sz="2800" dirty="0" smtClean="0"/>
              <a:t>to go into the next edition of </a:t>
            </a:r>
            <a:r>
              <a:rPr lang="en-GB" sz="2800" b="1" dirty="0" smtClean="0"/>
              <a:t>Innov8 Magazine</a:t>
            </a:r>
            <a:r>
              <a:rPr lang="en-GB" sz="2800" dirty="0" smtClean="0"/>
              <a:t>.</a:t>
            </a:r>
            <a:endParaRPr lang="en-GB" sz="2800" dirty="0"/>
          </a:p>
        </p:txBody>
      </p:sp>
      <p:grpSp>
        <p:nvGrpSpPr>
          <p:cNvPr id="3077" name="Group 5"/>
          <p:cNvGrpSpPr>
            <a:grpSpLocks noChangeAspect="1"/>
          </p:cNvGrpSpPr>
          <p:nvPr/>
        </p:nvGrpSpPr>
        <p:grpSpPr bwMode="auto">
          <a:xfrm>
            <a:off x="3357554" y="3621451"/>
            <a:ext cx="2658487" cy="2847634"/>
            <a:chOff x="-710" y="-230"/>
            <a:chExt cx="5102" cy="5465"/>
          </a:xfrm>
        </p:grpSpPr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-710" y="2021"/>
              <a:ext cx="1583" cy="2058"/>
            </a:xfrm>
            <a:custGeom>
              <a:avLst/>
              <a:gdLst/>
              <a:ahLst/>
              <a:cxnLst>
                <a:cxn ang="0">
                  <a:pos x="6" y="1936"/>
                </a:cxn>
                <a:cxn ang="0">
                  <a:pos x="20" y="1977"/>
                </a:cxn>
                <a:cxn ang="0">
                  <a:pos x="46" y="2009"/>
                </a:cxn>
                <a:cxn ang="0">
                  <a:pos x="77" y="2035"/>
                </a:cxn>
                <a:cxn ang="0">
                  <a:pos x="141" y="2055"/>
                </a:cxn>
                <a:cxn ang="0">
                  <a:pos x="250" y="2052"/>
                </a:cxn>
                <a:cxn ang="0">
                  <a:pos x="388" y="2014"/>
                </a:cxn>
                <a:cxn ang="0">
                  <a:pos x="549" y="1953"/>
                </a:cxn>
                <a:cxn ang="0">
                  <a:pos x="721" y="1869"/>
                </a:cxn>
                <a:cxn ang="0">
                  <a:pos x="905" y="1767"/>
                </a:cxn>
                <a:cxn ang="0">
                  <a:pos x="1092" y="1656"/>
                </a:cxn>
                <a:cxn ang="0">
                  <a:pos x="1275" y="1543"/>
                </a:cxn>
                <a:cxn ang="0">
                  <a:pos x="1244" y="1295"/>
                </a:cxn>
                <a:cxn ang="0">
                  <a:pos x="1100" y="1389"/>
                </a:cxn>
                <a:cxn ang="0">
                  <a:pos x="951" y="1479"/>
                </a:cxn>
                <a:cxn ang="0">
                  <a:pos x="804" y="1563"/>
                </a:cxn>
                <a:cxn ang="0">
                  <a:pos x="663" y="1642"/>
                </a:cxn>
                <a:cxn ang="0">
                  <a:pos x="531" y="1709"/>
                </a:cxn>
                <a:cxn ang="0">
                  <a:pos x="414" y="1767"/>
                </a:cxn>
                <a:cxn ang="0">
                  <a:pos x="313" y="1808"/>
                </a:cxn>
                <a:cxn ang="0">
                  <a:pos x="235" y="1831"/>
                </a:cxn>
                <a:cxn ang="0">
                  <a:pos x="327" y="1665"/>
                </a:cxn>
                <a:cxn ang="0">
                  <a:pos x="483" y="1435"/>
                </a:cxn>
                <a:cxn ang="0">
                  <a:pos x="681" y="1170"/>
                </a:cxn>
                <a:cxn ang="0">
                  <a:pos x="902" y="894"/>
                </a:cxn>
                <a:cxn ang="0">
                  <a:pos x="1123" y="629"/>
                </a:cxn>
                <a:cxn ang="0">
                  <a:pos x="1324" y="399"/>
                </a:cxn>
                <a:cxn ang="0">
                  <a:pos x="1485" y="230"/>
                </a:cxn>
                <a:cxn ang="0">
                  <a:pos x="1583" y="142"/>
                </a:cxn>
                <a:cxn ang="0">
                  <a:pos x="1422" y="0"/>
                </a:cxn>
                <a:cxn ang="0">
                  <a:pos x="1307" y="84"/>
                </a:cxn>
                <a:cxn ang="0">
                  <a:pos x="1115" y="276"/>
                </a:cxn>
                <a:cxn ang="0">
                  <a:pos x="879" y="544"/>
                </a:cxn>
                <a:cxn ang="0">
                  <a:pos x="623" y="856"/>
                </a:cxn>
                <a:cxn ang="0">
                  <a:pos x="379" y="1182"/>
                </a:cxn>
                <a:cxn ang="0">
                  <a:pos x="175" y="1488"/>
                </a:cxn>
                <a:cxn ang="0">
                  <a:pos x="37" y="1741"/>
                </a:cxn>
                <a:cxn ang="0">
                  <a:pos x="0" y="1915"/>
                </a:cxn>
              </a:cxnLst>
              <a:rect l="0" t="0" r="r" b="b"/>
              <a:pathLst>
                <a:path w="1583" h="2058">
                  <a:moveTo>
                    <a:pt x="0" y="1915"/>
                  </a:moveTo>
                  <a:lnTo>
                    <a:pt x="6" y="1936"/>
                  </a:lnTo>
                  <a:lnTo>
                    <a:pt x="11" y="1956"/>
                  </a:lnTo>
                  <a:lnTo>
                    <a:pt x="20" y="1977"/>
                  </a:lnTo>
                  <a:lnTo>
                    <a:pt x="32" y="1991"/>
                  </a:lnTo>
                  <a:lnTo>
                    <a:pt x="46" y="2009"/>
                  </a:lnTo>
                  <a:lnTo>
                    <a:pt x="63" y="2023"/>
                  </a:lnTo>
                  <a:lnTo>
                    <a:pt x="77" y="2035"/>
                  </a:lnTo>
                  <a:lnTo>
                    <a:pt x="98" y="2044"/>
                  </a:lnTo>
                  <a:lnTo>
                    <a:pt x="141" y="2055"/>
                  </a:lnTo>
                  <a:lnTo>
                    <a:pt x="192" y="2058"/>
                  </a:lnTo>
                  <a:lnTo>
                    <a:pt x="250" y="2052"/>
                  </a:lnTo>
                  <a:lnTo>
                    <a:pt x="316" y="2038"/>
                  </a:lnTo>
                  <a:lnTo>
                    <a:pt x="388" y="2014"/>
                  </a:lnTo>
                  <a:lnTo>
                    <a:pt x="465" y="1988"/>
                  </a:lnTo>
                  <a:lnTo>
                    <a:pt x="549" y="1953"/>
                  </a:lnTo>
                  <a:lnTo>
                    <a:pt x="632" y="1913"/>
                  </a:lnTo>
                  <a:lnTo>
                    <a:pt x="721" y="1869"/>
                  </a:lnTo>
                  <a:lnTo>
                    <a:pt x="813" y="1819"/>
                  </a:lnTo>
                  <a:lnTo>
                    <a:pt x="905" y="1767"/>
                  </a:lnTo>
                  <a:lnTo>
                    <a:pt x="1000" y="1715"/>
                  </a:lnTo>
                  <a:lnTo>
                    <a:pt x="1092" y="1656"/>
                  </a:lnTo>
                  <a:lnTo>
                    <a:pt x="1183" y="1601"/>
                  </a:lnTo>
                  <a:lnTo>
                    <a:pt x="1275" y="1543"/>
                  </a:lnTo>
                  <a:lnTo>
                    <a:pt x="1364" y="1485"/>
                  </a:lnTo>
                  <a:lnTo>
                    <a:pt x="1244" y="1295"/>
                  </a:lnTo>
                  <a:lnTo>
                    <a:pt x="1172" y="1342"/>
                  </a:lnTo>
                  <a:lnTo>
                    <a:pt x="1100" y="1389"/>
                  </a:lnTo>
                  <a:lnTo>
                    <a:pt x="1025" y="1432"/>
                  </a:lnTo>
                  <a:lnTo>
                    <a:pt x="951" y="1479"/>
                  </a:lnTo>
                  <a:lnTo>
                    <a:pt x="879" y="1522"/>
                  </a:lnTo>
                  <a:lnTo>
                    <a:pt x="804" y="1563"/>
                  </a:lnTo>
                  <a:lnTo>
                    <a:pt x="735" y="1604"/>
                  </a:lnTo>
                  <a:lnTo>
                    <a:pt x="663" y="1642"/>
                  </a:lnTo>
                  <a:lnTo>
                    <a:pt x="597" y="1677"/>
                  </a:lnTo>
                  <a:lnTo>
                    <a:pt x="531" y="1709"/>
                  </a:lnTo>
                  <a:lnTo>
                    <a:pt x="471" y="1741"/>
                  </a:lnTo>
                  <a:lnTo>
                    <a:pt x="414" y="1767"/>
                  </a:lnTo>
                  <a:lnTo>
                    <a:pt x="362" y="1787"/>
                  </a:lnTo>
                  <a:lnTo>
                    <a:pt x="313" y="1808"/>
                  </a:lnTo>
                  <a:lnTo>
                    <a:pt x="273" y="1822"/>
                  </a:lnTo>
                  <a:lnTo>
                    <a:pt x="235" y="1831"/>
                  </a:lnTo>
                  <a:lnTo>
                    <a:pt x="273" y="1755"/>
                  </a:lnTo>
                  <a:lnTo>
                    <a:pt x="327" y="1665"/>
                  </a:lnTo>
                  <a:lnTo>
                    <a:pt x="396" y="1554"/>
                  </a:lnTo>
                  <a:lnTo>
                    <a:pt x="483" y="1435"/>
                  </a:lnTo>
                  <a:lnTo>
                    <a:pt x="577" y="1307"/>
                  </a:lnTo>
                  <a:lnTo>
                    <a:pt x="681" y="1170"/>
                  </a:lnTo>
                  <a:lnTo>
                    <a:pt x="790" y="1033"/>
                  </a:lnTo>
                  <a:lnTo>
                    <a:pt x="902" y="894"/>
                  </a:lnTo>
                  <a:lnTo>
                    <a:pt x="1011" y="757"/>
                  </a:lnTo>
                  <a:lnTo>
                    <a:pt x="1123" y="629"/>
                  </a:lnTo>
                  <a:lnTo>
                    <a:pt x="1227" y="506"/>
                  </a:lnTo>
                  <a:lnTo>
                    <a:pt x="1324" y="399"/>
                  </a:lnTo>
                  <a:lnTo>
                    <a:pt x="1410" y="305"/>
                  </a:lnTo>
                  <a:lnTo>
                    <a:pt x="1485" y="230"/>
                  </a:lnTo>
                  <a:lnTo>
                    <a:pt x="1543" y="174"/>
                  </a:lnTo>
                  <a:lnTo>
                    <a:pt x="1583" y="142"/>
                  </a:lnTo>
                  <a:lnTo>
                    <a:pt x="1571" y="148"/>
                  </a:lnTo>
                  <a:lnTo>
                    <a:pt x="1422" y="0"/>
                  </a:lnTo>
                  <a:lnTo>
                    <a:pt x="1376" y="26"/>
                  </a:lnTo>
                  <a:lnTo>
                    <a:pt x="1307" y="84"/>
                  </a:lnTo>
                  <a:lnTo>
                    <a:pt x="1218" y="169"/>
                  </a:lnTo>
                  <a:lnTo>
                    <a:pt x="1115" y="276"/>
                  </a:lnTo>
                  <a:lnTo>
                    <a:pt x="1000" y="402"/>
                  </a:lnTo>
                  <a:lnTo>
                    <a:pt x="879" y="544"/>
                  </a:lnTo>
                  <a:lnTo>
                    <a:pt x="750" y="696"/>
                  </a:lnTo>
                  <a:lnTo>
                    <a:pt x="623" y="856"/>
                  </a:lnTo>
                  <a:lnTo>
                    <a:pt x="497" y="1019"/>
                  </a:lnTo>
                  <a:lnTo>
                    <a:pt x="379" y="1182"/>
                  </a:lnTo>
                  <a:lnTo>
                    <a:pt x="270" y="1339"/>
                  </a:lnTo>
                  <a:lnTo>
                    <a:pt x="175" y="1488"/>
                  </a:lnTo>
                  <a:lnTo>
                    <a:pt x="98" y="1621"/>
                  </a:lnTo>
                  <a:lnTo>
                    <a:pt x="37" y="1741"/>
                  </a:lnTo>
                  <a:lnTo>
                    <a:pt x="6" y="1840"/>
                  </a:lnTo>
                  <a:lnTo>
                    <a:pt x="0" y="19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1625" y="845"/>
              <a:ext cx="314" cy="352"/>
            </a:xfrm>
            <a:custGeom>
              <a:avLst/>
              <a:gdLst/>
              <a:ahLst/>
              <a:cxnLst>
                <a:cxn ang="0">
                  <a:pos x="0" y="352"/>
                </a:cxn>
                <a:cxn ang="0">
                  <a:pos x="9" y="349"/>
                </a:cxn>
                <a:cxn ang="0">
                  <a:pos x="29" y="340"/>
                </a:cxn>
                <a:cxn ang="0">
                  <a:pos x="61" y="329"/>
                </a:cxn>
                <a:cxn ang="0">
                  <a:pos x="104" y="317"/>
                </a:cxn>
                <a:cxn ang="0">
                  <a:pos x="153" y="308"/>
                </a:cxn>
                <a:cxn ang="0">
                  <a:pos x="204" y="305"/>
                </a:cxn>
                <a:cxn ang="0">
                  <a:pos x="259" y="311"/>
                </a:cxn>
                <a:cxn ang="0">
                  <a:pos x="314" y="329"/>
                </a:cxn>
                <a:cxn ang="0">
                  <a:pos x="190" y="0"/>
                </a:cxn>
                <a:cxn ang="0">
                  <a:pos x="0" y="352"/>
                </a:cxn>
              </a:cxnLst>
              <a:rect l="0" t="0" r="r" b="b"/>
              <a:pathLst>
                <a:path w="314" h="352">
                  <a:moveTo>
                    <a:pt x="0" y="352"/>
                  </a:moveTo>
                  <a:lnTo>
                    <a:pt x="9" y="349"/>
                  </a:lnTo>
                  <a:lnTo>
                    <a:pt x="29" y="340"/>
                  </a:lnTo>
                  <a:lnTo>
                    <a:pt x="61" y="329"/>
                  </a:lnTo>
                  <a:lnTo>
                    <a:pt x="104" y="317"/>
                  </a:lnTo>
                  <a:lnTo>
                    <a:pt x="153" y="308"/>
                  </a:lnTo>
                  <a:lnTo>
                    <a:pt x="204" y="305"/>
                  </a:lnTo>
                  <a:lnTo>
                    <a:pt x="259" y="311"/>
                  </a:lnTo>
                  <a:lnTo>
                    <a:pt x="314" y="329"/>
                  </a:lnTo>
                  <a:lnTo>
                    <a:pt x="190" y="0"/>
                  </a:lnTo>
                  <a:lnTo>
                    <a:pt x="0" y="3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939" y="1500"/>
              <a:ext cx="141" cy="442"/>
            </a:xfrm>
            <a:custGeom>
              <a:avLst/>
              <a:gdLst/>
              <a:ahLst/>
              <a:cxnLst>
                <a:cxn ang="0">
                  <a:pos x="57" y="442"/>
                </a:cxn>
                <a:cxn ang="0">
                  <a:pos x="141" y="430"/>
                </a:cxn>
                <a:cxn ang="0">
                  <a:pos x="83" y="0"/>
                </a:cxn>
                <a:cxn ang="0">
                  <a:pos x="0" y="11"/>
                </a:cxn>
                <a:cxn ang="0">
                  <a:pos x="57" y="442"/>
                </a:cxn>
              </a:cxnLst>
              <a:rect l="0" t="0" r="r" b="b"/>
              <a:pathLst>
                <a:path w="141" h="442">
                  <a:moveTo>
                    <a:pt x="57" y="442"/>
                  </a:moveTo>
                  <a:lnTo>
                    <a:pt x="141" y="430"/>
                  </a:lnTo>
                  <a:lnTo>
                    <a:pt x="83" y="0"/>
                  </a:lnTo>
                  <a:lnTo>
                    <a:pt x="0" y="11"/>
                  </a:lnTo>
                  <a:lnTo>
                    <a:pt x="57" y="4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106" y="-49"/>
              <a:ext cx="2209" cy="1869"/>
            </a:xfrm>
            <a:custGeom>
              <a:avLst/>
              <a:gdLst/>
              <a:ahLst/>
              <a:cxnLst>
                <a:cxn ang="0">
                  <a:pos x="2103" y="1517"/>
                </a:cxn>
                <a:cxn ang="0">
                  <a:pos x="1991" y="1651"/>
                </a:cxn>
                <a:cxn ang="0">
                  <a:pos x="1844" y="1752"/>
                </a:cxn>
                <a:cxn ang="0">
                  <a:pos x="1675" y="1822"/>
                </a:cxn>
                <a:cxn ang="0">
                  <a:pos x="1482" y="1863"/>
                </a:cxn>
                <a:cxn ang="0">
                  <a:pos x="1278" y="1866"/>
                </a:cxn>
                <a:cxn ang="0">
                  <a:pos x="1063" y="1834"/>
                </a:cxn>
                <a:cxn ang="0">
                  <a:pos x="847" y="1767"/>
                </a:cxn>
                <a:cxn ang="0">
                  <a:pos x="632" y="1665"/>
                </a:cxn>
                <a:cxn ang="0">
                  <a:pos x="445" y="1537"/>
                </a:cxn>
                <a:cxn ang="0">
                  <a:pos x="284" y="1386"/>
                </a:cxn>
                <a:cxn ang="0">
                  <a:pos x="158" y="1223"/>
                </a:cxn>
                <a:cxn ang="0">
                  <a:pos x="66" y="1048"/>
                </a:cxn>
                <a:cxn ang="0">
                  <a:pos x="14" y="867"/>
                </a:cxn>
                <a:cxn ang="0">
                  <a:pos x="0" y="687"/>
                </a:cxn>
                <a:cxn ang="0">
                  <a:pos x="31" y="515"/>
                </a:cxn>
                <a:cxn ang="0">
                  <a:pos x="106" y="352"/>
                </a:cxn>
                <a:cxn ang="0">
                  <a:pos x="221" y="218"/>
                </a:cxn>
                <a:cxn ang="0">
                  <a:pos x="367" y="116"/>
                </a:cxn>
                <a:cxn ang="0">
                  <a:pos x="537" y="46"/>
                </a:cxn>
                <a:cxn ang="0">
                  <a:pos x="729" y="6"/>
                </a:cxn>
                <a:cxn ang="0">
                  <a:pos x="936" y="3"/>
                </a:cxn>
                <a:cxn ang="0">
                  <a:pos x="1149" y="35"/>
                </a:cxn>
                <a:cxn ang="0">
                  <a:pos x="1367" y="102"/>
                </a:cxn>
                <a:cxn ang="0">
                  <a:pos x="1580" y="204"/>
                </a:cxn>
                <a:cxn ang="0">
                  <a:pos x="1766" y="332"/>
                </a:cxn>
                <a:cxn ang="0">
                  <a:pos x="1927" y="483"/>
                </a:cxn>
                <a:cxn ang="0">
                  <a:pos x="2051" y="646"/>
                </a:cxn>
                <a:cxn ang="0">
                  <a:pos x="2143" y="821"/>
                </a:cxn>
                <a:cxn ang="0">
                  <a:pos x="2197" y="1001"/>
                </a:cxn>
                <a:cxn ang="0">
                  <a:pos x="2209" y="1182"/>
                </a:cxn>
                <a:cxn ang="0">
                  <a:pos x="2177" y="1354"/>
                </a:cxn>
              </a:cxnLst>
              <a:rect l="0" t="0" r="r" b="b"/>
              <a:pathLst>
                <a:path w="2209" h="1869">
                  <a:moveTo>
                    <a:pt x="2146" y="1438"/>
                  </a:moveTo>
                  <a:lnTo>
                    <a:pt x="2103" y="1517"/>
                  </a:lnTo>
                  <a:lnTo>
                    <a:pt x="2051" y="1586"/>
                  </a:lnTo>
                  <a:lnTo>
                    <a:pt x="1991" y="1651"/>
                  </a:lnTo>
                  <a:lnTo>
                    <a:pt x="1922" y="1706"/>
                  </a:lnTo>
                  <a:lnTo>
                    <a:pt x="1844" y="1752"/>
                  </a:lnTo>
                  <a:lnTo>
                    <a:pt x="1761" y="1790"/>
                  </a:lnTo>
                  <a:lnTo>
                    <a:pt x="1675" y="1822"/>
                  </a:lnTo>
                  <a:lnTo>
                    <a:pt x="1580" y="1846"/>
                  </a:lnTo>
                  <a:lnTo>
                    <a:pt x="1482" y="1863"/>
                  </a:lnTo>
                  <a:lnTo>
                    <a:pt x="1382" y="1869"/>
                  </a:lnTo>
                  <a:lnTo>
                    <a:pt x="1278" y="1866"/>
                  </a:lnTo>
                  <a:lnTo>
                    <a:pt x="1172" y="1854"/>
                  </a:lnTo>
                  <a:lnTo>
                    <a:pt x="1063" y="1834"/>
                  </a:lnTo>
                  <a:lnTo>
                    <a:pt x="956" y="1808"/>
                  </a:lnTo>
                  <a:lnTo>
                    <a:pt x="847" y="1767"/>
                  </a:lnTo>
                  <a:lnTo>
                    <a:pt x="738" y="1720"/>
                  </a:lnTo>
                  <a:lnTo>
                    <a:pt x="632" y="1665"/>
                  </a:lnTo>
                  <a:lnTo>
                    <a:pt x="534" y="1604"/>
                  </a:lnTo>
                  <a:lnTo>
                    <a:pt x="445" y="1537"/>
                  </a:lnTo>
                  <a:lnTo>
                    <a:pt x="362" y="1464"/>
                  </a:lnTo>
                  <a:lnTo>
                    <a:pt x="284" y="1386"/>
                  </a:lnTo>
                  <a:lnTo>
                    <a:pt x="218" y="1307"/>
                  </a:lnTo>
                  <a:lnTo>
                    <a:pt x="158" y="1223"/>
                  </a:lnTo>
                  <a:lnTo>
                    <a:pt x="109" y="1135"/>
                  </a:lnTo>
                  <a:lnTo>
                    <a:pt x="66" y="1048"/>
                  </a:lnTo>
                  <a:lnTo>
                    <a:pt x="34" y="958"/>
                  </a:lnTo>
                  <a:lnTo>
                    <a:pt x="14" y="867"/>
                  </a:lnTo>
                  <a:lnTo>
                    <a:pt x="3" y="777"/>
                  </a:lnTo>
                  <a:lnTo>
                    <a:pt x="0" y="687"/>
                  </a:lnTo>
                  <a:lnTo>
                    <a:pt x="8" y="599"/>
                  </a:lnTo>
                  <a:lnTo>
                    <a:pt x="31" y="515"/>
                  </a:lnTo>
                  <a:lnTo>
                    <a:pt x="63" y="431"/>
                  </a:lnTo>
                  <a:lnTo>
                    <a:pt x="106" y="352"/>
                  </a:lnTo>
                  <a:lnTo>
                    <a:pt x="161" y="282"/>
                  </a:lnTo>
                  <a:lnTo>
                    <a:pt x="221" y="218"/>
                  </a:lnTo>
                  <a:lnTo>
                    <a:pt x="290" y="163"/>
                  </a:lnTo>
                  <a:lnTo>
                    <a:pt x="367" y="116"/>
                  </a:lnTo>
                  <a:lnTo>
                    <a:pt x="451" y="78"/>
                  </a:lnTo>
                  <a:lnTo>
                    <a:pt x="537" y="46"/>
                  </a:lnTo>
                  <a:lnTo>
                    <a:pt x="632" y="23"/>
                  </a:lnTo>
                  <a:lnTo>
                    <a:pt x="729" y="6"/>
                  </a:lnTo>
                  <a:lnTo>
                    <a:pt x="830" y="0"/>
                  </a:lnTo>
                  <a:lnTo>
                    <a:pt x="936" y="3"/>
                  </a:lnTo>
                  <a:lnTo>
                    <a:pt x="1043" y="14"/>
                  </a:lnTo>
                  <a:lnTo>
                    <a:pt x="1149" y="35"/>
                  </a:lnTo>
                  <a:lnTo>
                    <a:pt x="1258" y="61"/>
                  </a:lnTo>
                  <a:lnTo>
                    <a:pt x="1367" y="102"/>
                  </a:lnTo>
                  <a:lnTo>
                    <a:pt x="1476" y="148"/>
                  </a:lnTo>
                  <a:lnTo>
                    <a:pt x="1580" y="204"/>
                  </a:lnTo>
                  <a:lnTo>
                    <a:pt x="1677" y="265"/>
                  </a:lnTo>
                  <a:lnTo>
                    <a:pt x="1766" y="332"/>
                  </a:lnTo>
                  <a:lnTo>
                    <a:pt x="1850" y="404"/>
                  </a:lnTo>
                  <a:lnTo>
                    <a:pt x="1927" y="483"/>
                  </a:lnTo>
                  <a:lnTo>
                    <a:pt x="1993" y="562"/>
                  </a:lnTo>
                  <a:lnTo>
                    <a:pt x="2051" y="646"/>
                  </a:lnTo>
                  <a:lnTo>
                    <a:pt x="2103" y="733"/>
                  </a:lnTo>
                  <a:lnTo>
                    <a:pt x="2143" y="821"/>
                  </a:lnTo>
                  <a:lnTo>
                    <a:pt x="2174" y="911"/>
                  </a:lnTo>
                  <a:lnTo>
                    <a:pt x="2197" y="1001"/>
                  </a:lnTo>
                  <a:lnTo>
                    <a:pt x="2209" y="1092"/>
                  </a:lnTo>
                  <a:lnTo>
                    <a:pt x="2209" y="1182"/>
                  </a:lnTo>
                  <a:lnTo>
                    <a:pt x="2200" y="1269"/>
                  </a:lnTo>
                  <a:lnTo>
                    <a:pt x="2177" y="1354"/>
                  </a:lnTo>
                  <a:lnTo>
                    <a:pt x="2146" y="14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209" y="38"/>
              <a:ext cx="2005" cy="1695"/>
            </a:xfrm>
            <a:custGeom>
              <a:avLst/>
              <a:gdLst/>
              <a:ahLst/>
              <a:cxnLst>
                <a:cxn ang="0">
                  <a:pos x="1908" y="1374"/>
                </a:cxn>
                <a:cxn ang="0">
                  <a:pos x="1804" y="1497"/>
                </a:cxn>
                <a:cxn ang="0">
                  <a:pos x="1672" y="1590"/>
                </a:cxn>
                <a:cxn ang="0">
                  <a:pos x="1517" y="1654"/>
                </a:cxn>
                <a:cxn ang="0">
                  <a:pos x="1345" y="1689"/>
                </a:cxn>
                <a:cxn ang="0">
                  <a:pos x="1158" y="1692"/>
                </a:cxn>
                <a:cxn ang="0">
                  <a:pos x="963" y="1665"/>
                </a:cxn>
                <a:cxn ang="0">
                  <a:pos x="764" y="1604"/>
                </a:cxn>
                <a:cxn ang="0">
                  <a:pos x="572" y="1511"/>
                </a:cxn>
                <a:cxn ang="0">
                  <a:pos x="402" y="1395"/>
                </a:cxn>
                <a:cxn ang="0">
                  <a:pos x="259" y="1258"/>
                </a:cxn>
                <a:cxn ang="0">
                  <a:pos x="144" y="1109"/>
                </a:cxn>
                <a:cxn ang="0">
                  <a:pos x="60" y="949"/>
                </a:cxn>
                <a:cxn ang="0">
                  <a:pos x="12" y="786"/>
                </a:cxn>
                <a:cxn ang="0">
                  <a:pos x="0" y="623"/>
                </a:cxn>
                <a:cxn ang="0">
                  <a:pos x="29" y="466"/>
                </a:cxn>
                <a:cxn ang="0">
                  <a:pos x="98" y="320"/>
                </a:cxn>
                <a:cxn ang="0">
                  <a:pos x="198" y="198"/>
                </a:cxn>
                <a:cxn ang="0">
                  <a:pos x="331" y="105"/>
                </a:cxn>
                <a:cxn ang="0">
                  <a:pos x="486" y="41"/>
                </a:cxn>
                <a:cxn ang="0">
                  <a:pos x="661" y="6"/>
                </a:cxn>
                <a:cxn ang="0">
                  <a:pos x="848" y="3"/>
                </a:cxn>
                <a:cxn ang="0">
                  <a:pos x="1043" y="29"/>
                </a:cxn>
                <a:cxn ang="0">
                  <a:pos x="1241" y="90"/>
                </a:cxn>
                <a:cxn ang="0">
                  <a:pos x="1434" y="183"/>
                </a:cxn>
                <a:cxn ang="0">
                  <a:pos x="1603" y="300"/>
                </a:cxn>
                <a:cxn ang="0">
                  <a:pos x="1747" y="437"/>
                </a:cxn>
                <a:cxn ang="0">
                  <a:pos x="1862" y="585"/>
                </a:cxn>
                <a:cxn ang="0">
                  <a:pos x="1945" y="745"/>
                </a:cxn>
                <a:cxn ang="0">
                  <a:pos x="1994" y="908"/>
                </a:cxn>
                <a:cxn ang="0">
                  <a:pos x="2005" y="1071"/>
                </a:cxn>
                <a:cxn ang="0">
                  <a:pos x="1977" y="1229"/>
                </a:cxn>
              </a:cxnLst>
              <a:rect l="0" t="0" r="r" b="b"/>
              <a:pathLst>
                <a:path w="2005" h="1695">
                  <a:moveTo>
                    <a:pt x="1948" y="1304"/>
                  </a:moveTo>
                  <a:lnTo>
                    <a:pt x="1908" y="1374"/>
                  </a:lnTo>
                  <a:lnTo>
                    <a:pt x="1862" y="1438"/>
                  </a:lnTo>
                  <a:lnTo>
                    <a:pt x="1804" y="1497"/>
                  </a:lnTo>
                  <a:lnTo>
                    <a:pt x="1741" y="1546"/>
                  </a:lnTo>
                  <a:lnTo>
                    <a:pt x="1672" y="1590"/>
                  </a:lnTo>
                  <a:lnTo>
                    <a:pt x="1597" y="1625"/>
                  </a:lnTo>
                  <a:lnTo>
                    <a:pt x="1517" y="1654"/>
                  </a:lnTo>
                  <a:lnTo>
                    <a:pt x="1434" y="1674"/>
                  </a:lnTo>
                  <a:lnTo>
                    <a:pt x="1345" y="1689"/>
                  </a:lnTo>
                  <a:lnTo>
                    <a:pt x="1253" y="1695"/>
                  </a:lnTo>
                  <a:lnTo>
                    <a:pt x="1158" y="1692"/>
                  </a:lnTo>
                  <a:lnTo>
                    <a:pt x="1060" y="1683"/>
                  </a:lnTo>
                  <a:lnTo>
                    <a:pt x="963" y="1665"/>
                  </a:lnTo>
                  <a:lnTo>
                    <a:pt x="865" y="1639"/>
                  </a:lnTo>
                  <a:lnTo>
                    <a:pt x="764" y="1604"/>
                  </a:lnTo>
                  <a:lnTo>
                    <a:pt x="667" y="1561"/>
                  </a:lnTo>
                  <a:lnTo>
                    <a:pt x="572" y="1511"/>
                  </a:lnTo>
                  <a:lnTo>
                    <a:pt x="483" y="1456"/>
                  </a:lnTo>
                  <a:lnTo>
                    <a:pt x="402" y="1395"/>
                  </a:lnTo>
                  <a:lnTo>
                    <a:pt x="328" y="1328"/>
                  </a:lnTo>
                  <a:lnTo>
                    <a:pt x="259" y="1258"/>
                  </a:lnTo>
                  <a:lnTo>
                    <a:pt x="198" y="1185"/>
                  </a:lnTo>
                  <a:lnTo>
                    <a:pt x="144" y="1109"/>
                  </a:lnTo>
                  <a:lnTo>
                    <a:pt x="98" y="1031"/>
                  </a:lnTo>
                  <a:lnTo>
                    <a:pt x="60" y="949"/>
                  </a:lnTo>
                  <a:lnTo>
                    <a:pt x="32" y="868"/>
                  </a:lnTo>
                  <a:lnTo>
                    <a:pt x="12" y="786"/>
                  </a:lnTo>
                  <a:lnTo>
                    <a:pt x="3" y="705"/>
                  </a:lnTo>
                  <a:lnTo>
                    <a:pt x="0" y="623"/>
                  </a:lnTo>
                  <a:lnTo>
                    <a:pt x="9" y="544"/>
                  </a:lnTo>
                  <a:lnTo>
                    <a:pt x="29" y="466"/>
                  </a:lnTo>
                  <a:lnTo>
                    <a:pt x="58" y="390"/>
                  </a:lnTo>
                  <a:lnTo>
                    <a:pt x="98" y="320"/>
                  </a:lnTo>
                  <a:lnTo>
                    <a:pt x="144" y="256"/>
                  </a:lnTo>
                  <a:lnTo>
                    <a:pt x="198" y="198"/>
                  </a:lnTo>
                  <a:lnTo>
                    <a:pt x="262" y="149"/>
                  </a:lnTo>
                  <a:lnTo>
                    <a:pt x="331" y="105"/>
                  </a:lnTo>
                  <a:lnTo>
                    <a:pt x="405" y="70"/>
                  </a:lnTo>
                  <a:lnTo>
                    <a:pt x="486" y="41"/>
                  </a:lnTo>
                  <a:lnTo>
                    <a:pt x="572" y="20"/>
                  </a:lnTo>
                  <a:lnTo>
                    <a:pt x="661" y="6"/>
                  </a:lnTo>
                  <a:lnTo>
                    <a:pt x="753" y="0"/>
                  </a:lnTo>
                  <a:lnTo>
                    <a:pt x="848" y="3"/>
                  </a:lnTo>
                  <a:lnTo>
                    <a:pt x="945" y="12"/>
                  </a:lnTo>
                  <a:lnTo>
                    <a:pt x="1043" y="29"/>
                  </a:lnTo>
                  <a:lnTo>
                    <a:pt x="1141" y="55"/>
                  </a:lnTo>
                  <a:lnTo>
                    <a:pt x="1241" y="90"/>
                  </a:lnTo>
                  <a:lnTo>
                    <a:pt x="1339" y="134"/>
                  </a:lnTo>
                  <a:lnTo>
                    <a:pt x="1434" y="183"/>
                  </a:lnTo>
                  <a:lnTo>
                    <a:pt x="1523" y="239"/>
                  </a:lnTo>
                  <a:lnTo>
                    <a:pt x="1603" y="300"/>
                  </a:lnTo>
                  <a:lnTo>
                    <a:pt x="1678" y="367"/>
                  </a:lnTo>
                  <a:lnTo>
                    <a:pt x="1747" y="437"/>
                  </a:lnTo>
                  <a:lnTo>
                    <a:pt x="1807" y="510"/>
                  </a:lnTo>
                  <a:lnTo>
                    <a:pt x="1862" y="585"/>
                  </a:lnTo>
                  <a:lnTo>
                    <a:pt x="1908" y="664"/>
                  </a:lnTo>
                  <a:lnTo>
                    <a:pt x="1945" y="745"/>
                  </a:lnTo>
                  <a:lnTo>
                    <a:pt x="1974" y="827"/>
                  </a:lnTo>
                  <a:lnTo>
                    <a:pt x="1994" y="908"/>
                  </a:lnTo>
                  <a:lnTo>
                    <a:pt x="2002" y="990"/>
                  </a:lnTo>
                  <a:lnTo>
                    <a:pt x="2005" y="1071"/>
                  </a:lnTo>
                  <a:lnTo>
                    <a:pt x="1997" y="1150"/>
                  </a:lnTo>
                  <a:lnTo>
                    <a:pt x="1977" y="1229"/>
                  </a:lnTo>
                  <a:lnTo>
                    <a:pt x="1948" y="1304"/>
                  </a:lnTo>
                  <a:close/>
                </a:path>
              </a:pathLst>
            </a:custGeom>
            <a:solidFill>
              <a:srgbClr val="B7B7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4" y="262"/>
              <a:ext cx="1830" cy="1471"/>
            </a:xfrm>
            <a:custGeom>
              <a:avLst/>
              <a:gdLst/>
              <a:ahLst/>
              <a:cxnLst>
                <a:cxn ang="0">
                  <a:pos x="1382" y="93"/>
                </a:cxn>
                <a:cxn ang="0">
                  <a:pos x="1463" y="286"/>
                </a:cxn>
                <a:cxn ang="0">
                  <a:pos x="1497" y="484"/>
                </a:cxn>
                <a:cxn ang="0">
                  <a:pos x="1474" y="676"/>
                </a:cxn>
                <a:cxn ang="0">
                  <a:pos x="1399" y="836"/>
                </a:cxn>
                <a:cxn ang="0">
                  <a:pos x="1299" y="958"/>
                </a:cxn>
                <a:cxn ang="0">
                  <a:pos x="1167" y="1051"/>
                </a:cxn>
                <a:cxn ang="0">
                  <a:pos x="1012" y="1115"/>
                </a:cxn>
                <a:cxn ang="0">
                  <a:pos x="839" y="1150"/>
                </a:cxn>
                <a:cxn ang="0">
                  <a:pos x="652" y="1156"/>
                </a:cxn>
                <a:cxn ang="0">
                  <a:pos x="457" y="1127"/>
                </a:cxn>
                <a:cxn ang="0">
                  <a:pos x="259" y="1069"/>
                </a:cxn>
                <a:cxn ang="0">
                  <a:pos x="141" y="1013"/>
                </a:cxn>
                <a:cxn ang="0">
                  <a:pos x="98" y="993"/>
                </a:cxn>
                <a:cxn ang="0">
                  <a:pos x="58" y="970"/>
                </a:cxn>
                <a:cxn ang="0">
                  <a:pos x="21" y="946"/>
                </a:cxn>
                <a:cxn ang="0">
                  <a:pos x="23" y="964"/>
                </a:cxn>
                <a:cxn ang="0">
                  <a:pos x="72" y="1022"/>
                </a:cxn>
                <a:cxn ang="0">
                  <a:pos x="124" y="1080"/>
                </a:cxn>
                <a:cxn ang="0">
                  <a:pos x="181" y="1133"/>
                </a:cxn>
                <a:cxn ang="0">
                  <a:pos x="245" y="1185"/>
                </a:cxn>
                <a:cxn ang="0">
                  <a:pos x="311" y="1232"/>
                </a:cxn>
                <a:cxn ang="0">
                  <a:pos x="380" y="1275"/>
                </a:cxn>
                <a:cxn ang="0">
                  <a:pos x="454" y="1316"/>
                </a:cxn>
                <a:cxn ang="0">
                  <a:pos x="589" y="1380"/>
                </a:cxn>
                <a:cxn ang="0">
                  <a:pos x="788" y="1441"/>
                </a:cxn>
                <a:cxn ang="0">
                  <a:pos x="983" y="1468"/>
                </a:cxn>
                <a:cxn ang="0">
                  <a:pos x="1170" y="1465"/>
                </a:cxn>
                <a:cxn ang="0">
                  <a:pos x="1342" y="1430"/>
                </a:cxn>
                <a:cxn ang="0">
                  <a:pos x="1497" y="1366"/>
                </a:cxn>
                <a:cxn ang="0">
                  <a:pos x="1629" y="1273"/>
                </a:cxn>
                <a:cxn ang="0">
                  <a:pos x="1733" y="1150"/>
                </a:cxn>
                <a:cxn ang="0">
                  <a:pos x="1799" y="1013"/>
                </a:cxn>
                <a:cxn ang="0">
                  <a:pos x="1827" y="874"/>
                </a:cxn>
                <a:cxn ang="0">
                  <a:pos x="1825" y="728"/>
                </a:cxn>
                <a:cxn ang="0">
                  <a:pos x="1790" y="583"/>
                </a:cxn>
                <a:cxn ang="0">
                  <a:pos x="1730" y="437"/>
                </a:cxn>
                <a:cxn ang="0">
                  <a:pos x="1644" y="300"/>
                </a:cxn>
                <a:cxn ang="0">
                  <a:pos x="1532" y="169"/>
                </a:cxn>
                <a:cxn ang="0">
                  <a:pos x="1397" y="53"/>
                </a:cxn>
              </a:cxnLst>
              <a:rect l="0" t="0" r="r" b="b"/>
              <a:pathLst>
                <a:path w="1830" h="1471">
                  <a:moveTo>
                    <a:pt x="1322" y="0"/>
                  </a:moveTo>
                  <a:lnTo>
                    <a:pt x="1382" y="93"/>
                  </a:lnTo>
                  <a:lnTo>
                    <a:pt x="1428" y="189"/>
                  </a:lnTo>
                  <a:lnTo>
                    <a:pt x="1463" y="286"/>
                  </a:lnTo>
                  <a:lnTo>
                    <a:pt x="1486" y="385"/>
                  </a:lnTo>
                  <a:lnTo>
                    <a:pt x="1497" y="484"/>
                  </a:lnTo>
                  <a:lnTo>
                    <a:pt x="1491" y="580"/>
                  </a:lnTo>
                  <a:lnTo>
                    <a:pt x="1474" y="676"/>
                  </a:lnTo>
                  <a:lnTo>
                    <a:pt x="1440" y="766"/>
                  </a:lnTo>
                  <a:lnTo>
                    <a:pt x="1399" y="836"/>
                  </a:lnTo>
                  <a:lnTo>
                    <a:pt x="1353" y="900"/>
                  </a:lnTo>
                  <a:lnTo>
                    <a:pt x="1299" y="958"/>
                  </a:lnTo>
                  <a:lnTo>
                    <a:pt x="1236" y="1008"/>
                  </a:lnTo>
                  <a:lnTo>
                    <a:pt x="1167" y="1051"/>
                  </a:lnTo>
                  <a:lnTo>
                    <a:pt x="1092" y="1086"/>
                  </a:lnTo>
                  <a:lnTo>
                    <a:pt x="1012" y="1115"/>
                  </a:lnTo>
                  <a:lnTo>
                    <a:pt x="928" y="1136"/>
                  </a:lnTo>
                  <a:lnTo>
                    <a:pt x="839" y="1150"/>
                  </a:lnTo>
                  <a:lnTo>
                    <a:pt x="747" y="1156"/>
                  </a:lnTo>
                  <a:lnTo>
                    <a:pt x="652" y="1156"/>
                  </a:lnTo>
                  <a:lnTo>
                    <a:pt x="555" y="1144"/>
                  </a:lnTo>
                  <a:lnTo>
                    <a:pt x="457" y="1127"/>
                  </a:lnTo>
                  <a:lnTo>
                    <a:pt x="359" y="1101"/>
                  </a:lnTo>
                  <a:lnTo>
                    <a:pt x="259" y="1069"/>
                  </a:lnTo>
                  <a:lnTo>
                    <a:pt x="161" y="1025"/>
                  </a:lnTo>
                  <a:lnTo>
                    <a:pt x="141" y="1013"/>
                  </a:lnTo>
                  <a:lnTo>
                    <a:pt x="118" y="1002"/>
                  </a:lnTo>
                  <a:lnTo>
                    <a:pt x="98" y="993"/>
                  </a:lnTo>
                  <a:lnTo>
                    <a:pt x="78" y="981"/>
                  </a:lnTo>
                  <a:lnTo>
                    <a:pt x="58" y="970"/>
                  </a:lnTo>
                  <a:lnTo>
                    <a:pt x="41" y="958"/>
                  </a:lnTo>
                  <a:lnTo>
                    <a:pt x="21" y="946"/>
                  </a:lnTo>
                  <a:lnTo>
                    <a:pt x="0" y="935"/>
                  </a:lnTo>
                  <a:lnTo>
                    <a:pt x="23" y="964"/>
                  </a:lnTo>
                  <a:lnTo>
                    <a:pt x="46" y="993"/>
                  </a:lnTo>
                  <a:lnTo>
                    <a:pt x="72" y="1022"/>
                  </a:lnTo>
                  <a:lnTo>
                    <a:pt x="98" y="1051"/>
                  </a:lnTo>
                  <a:lnTo>
                    <a:pt x="124" y="1080"/>
                  </a:lnTo>
                  <a:lnTo>
                    <a:pt x="153" y="1107"/>
                  </a:lnTo>
                  <a:lnTo>
                    <a:pt x="181" y="1133"/>
                  </a:lnTo>
                  <a:lnTo>
                    <a:pt x="213" y="1159"/>
                  </a:lnTo>
                  <a:lnTo>
                    <a:pt x="245" y="1185"/>
                  </a:lnTo>
                  <a:lnTo>
                    <a:pt x="276" y="1208"/>
                  </a:lnTo>
                  <a:lnTo>
                    <a:pt x="311" y="1232"/>
                  </a:lnTo>
                  <a:lnTo>
                    <a:pt x="345" y="1255"/>
                  </a:lnTo>
                  <a:lnTo>
                    <a:pt x="380" y="1275"/>
                  </a:lnTo>
                  <a:lnTo>
                    <a:pt x="417" y="1299"/>
                  </a:lnTo>
                  <a:lnTo>
                    <a:pt x="454" y="1316"/>
                  </a:lnTo>
                  <a:lnTo>
                    <a:pt x="492" y="1337"/>
                  </a:lnTo>
                  <a:lnTo>
                    <a:pt x="589" y="1380"/>
                  </a:lnTo>
                  <a:lnTo>
                    <a:pt x="690" y="1415"/>
                  </a:lnTo>
                  <a:lnTo>
                    <a:pt x="788" y="1441"/>
                  </a:lnTo>
                  <a:lnTo>
                    <a:pt x="885" y="1459"/>
                  </a:lnTo>
                  <a:lnTo>
                    <a:pt x="983" y="1468"/>
                  </a:lnTo>
                  <a:lnTo>
                    <a:pt x="1078" y="1471"/>
                  </a:lnTo>
                  <a:lnTo>
                    <a:pt x="1170" y="1465"/>
                  </a:lnTo>
                  <a:lnTo>
                    <a:pt x="1259" y="1450"/>
                  </a:lnTo>
                  <a:lnTo>
                    <a:pt x="1342" y="1430"/>
                  </a:lnTo>
                  <a:lnTo>
                    <a:pt x="1422" y="1401"/>
                  </a:lnTo>
                  <a:lnTo>
                    <a:pt x="1497" y="1366"/>
                  </a:lnTo>
                  <a:lnTo>
                    <a:pt x="1566" y="1322"/>
                  </a:lnTo>
                  <a:lnTo>
                    <a:pt x="1629" y="1273"/>
                  </a:lnTo>
                  <a:lnTo>
                    <a:pt x="1687" y="1214"/>
                  </a:lnTo>
                  <a:lnTo>
                    <a:pt x="1733" y="1150"/>
                  </a:lnTo>
                  <a:lnTo>
                    <a:pt x="1773" y="1080"/>
                  </a:lnTo>
                  <a:lnTo>
                    <a:pt x="1799" y="1013"/>
                  </a:lnTo>
                  <a:lnTo>
                    <a:pt x="1819" y="944"/>
                  </a:lnTo>
                  <a:lnTo>
                    <a:pt x="1827" y="874"/>
                  </a:lnTo>
                  <a:lnTo>
                    <a:pt x="1830" y="801"/>
                  </a:lnTo>
                  <a:lnTo>
                    <a:pt x="1825" y="728"/>
                  </a:lnTo>
                  <a:lnTo>
                    <a:pt x="1810" y="655"/>
                  </a:lnTo>
                  <a:lnTo>
                    <a:pt x="1790" y="583"/>
                  </a:lnTo>
                  <a:lnTo>
                    <a:pt x="1764" y="510"/>
                  </a:lnTo>
                  <a:lnTo>
                    <a:pt x="1730" y="437"/>
                  </a:lnTo>
                  <a:lnTo>
                    <a:pt x="1690" y="367"/>
                  </a:lnTo>
                  <a:lnTo>
                    <a:pt x="1644" y="300"/>
                  </a:lnTo>
                  <a:lnTo>
                    <a:pt x="1589" y="233"/>
                  </a:lnTo>
                  <a:lnTo>
                    <a:pt x="1532" y="169"/>
                  </a:lnTo>
                  <a:lnTo>
                    <a:pt x="1465" y="111"/>
                  </a:lnTo>
                  <a:lnTo>
                    <a:pt x="1397" y="53"/>
                  </a:lnTo>
                  <a:lnTo>
                    <a:pt x="1322" y="0"/>
                  </a:lnTo>
                  <a:close/>
                </a:path>
              </a:pathLst>
            </a:custGeom>
            <a:solidFill>
              <a:srgbClr val="91919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1571" y="888"/>
              <a:ext cx="370" cy="198"/>
            </a:xfrm>
            <a:custGeom>
              <a:avLst/>
              <a:gdLst/>
              <a:ahLst/>
              <a:cxnLst>
                <a:cxn ang="0">
                  <a:pos x="66" y="157"/>
                </a:cxn>
                <a:cxn ang="0">
                  <a:pos x="40" y="146"/>
                </a:cxn>
                <a:cxn ang="0">
                  <a:pos x="17" y="125"/>
                </a:cxn>
                <a:cxn ang="0">
                  <a:pos x="3" y="96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8" y="41"/>
                </a:cxn>
                <a:cxn ang="0">
                  <a:pos x="26" y="21"/>
                </a:cxn>
                <a:cxn ang="0">
                  <a:pos x="49" y="12"/>
                </a:cxn>
                <a:cxn ang="0">
                  <a:pos x="77" y="12"/>
                </a:cxn>
                <a:cxn ang="0">
                  <a:pos x="267" y="0"/>
                </a:cxn>
                <a:cxn ang="0">
                  <a:pos x="284" y="6"/>
                </a:cxn>
                <a:cxn ang="0">
                  <a:pos x="301" y="12"/>
                </a:cxn>
                <a:cxn ang="0">
                  <a:pos x="319" y="21"/>
                </a:cxn>
                <a:cxn ang="0">
                  <a:pos x="336" y="32"/>
                </a:cxn>
                <a:cxn ang="0">
                  <a:pos x="350" y="47"/>
                </a:cxn>
                <a:cxn ang="0">
                  <a:pos x="362" y="61"/>
                </a:cxn>
                <a:cxn ang="0">
                  <a:pos x="368" y="76"/>
                </a:cxn>
                <a:cxn ang="0">
                  <a:pos x="370" y="90"/>
                </a:cxn>
                <a:cxn ang="0">
                  <a:pos x="365" y="105"/>
                </a:cxn>
                <a:cxn ang="0">
                  <a:pos x="345" y="122"/>
                </a:cxn>
                <a:cxn ang="0">
                  <a:pos x="322" y="137"/>
                </a:cxn>
                <a:cxn ang="0">
                  <a:pos x="293" y="155"/>
                </a:cxn>
                <a:cxn ang="0">
                  <a:pos x="264" y="169"/>
                </a:cxn>
                <a:cxn ang="0">
                  <a:pos x="238" y="184"/>
                </a:cxn>
                <a:cxn ang="0">
                  <a:pos x="212" y="192"/>
                </a:cxn>
                <a:cxn ang="0">
                  <a:pos x="189" y="198"/>
                </a:cxn>
                <a:cxn ang="0">
                  <a:pos x="172" y="198"/>
                </a:cxn>
                <a:cxn ang="0">
                  <a:pos x="66" y="157"/>
                </a:cxn>
              </a:cxnLst>
              <a:rect l="0" t="0" r="r" b="b"/>
              <a:pathLst>
                <a:path w="370" h="198">
                  <a:moveTo>
                    <a:pt x="66" y="157"/>
                  </a:moveTo>
                  <a:lnTo>
                    <a:pt x="40" y="146"/>
                  </a:lnTo>
                  <a:lnTo>
                    <a:pt x="17" y="125"/>
                  </a:lnTo>
                  <a:lnTo>
                    <a:pt x="3" y="96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8" y="41"/>
                  </a:lnTo>
                  <a:lnTo>
                    <a:pt x="26" y="21"/>
                  </a:lnTo>
                  <a:lnTo>
                    <a:pt x="49" y="12"/>
                  </a:lnTo>
                  <a:lnTo>
                    <a:pt x="77" y="12"/>
                  </a:lnTo>
                  <a:lnTo>
                    <a:pt x="267" y="0"/>
                  </a:lnTo>
                  <a:lnTo>
                    <a:pt x="284" y="6"/>
                  </a:lnTo>
                  <a:lnTo>
                    <a:pt x="301" y="12"/>
                  </a:lnTo>
                  <a:lnTo>
                    <a:pt x="319" y="21"/>
                  </a:lnTo>
                  <a:lnTo>
                    <a:pt x="336" y="32"/>
                  </a:lnTo>
                  <a:lnTo>
                    <a:pt x="350" y="47"/>
                  </a:lnTo>
                  <a:lnTo>
                    <a:pt x="362" y="61"/>
                  </a:lnTo>
                  <a:lnTo>
                    <a:pt x="368" y="76"/>
                  </a:lnTo>
                  <a:lnTo>
                    <a:pt x="370" y="90"/>
                  </a:lnTo>
                  <a:lnTo>
                    <a:pt x="365" y="105"/>
                  </a:lnTo>
                  <a:lnTo>
                    <a:pt x="345" y="122"/>
                  </a:lnTo>
                  <a:lnTo>
                    <a:pt x="322" y="137"/>
                  </a:lnTo>
                  <a:lnTo>
                    <a:pt x="293" y="155"/>
                  </a:lnTo>
                  <a:lnTo>
                    <a:pt x="264" y="169"/>
                  </a:lnTo>
                  <a:lnTo>
                    <a:pt x="238" y="184"/>
                  </a:lnTo>
                  <a:lnTo>
                    <a:pt x="212" y="192"/>
                  </a:lnTo>
                  <a:lnTo>
                    <a:pt x="189" y="198"/>
                  </a:lnTo>
                  <a:lnTo>
                    <a:pt x="172" y="198"/>
                  </a:lnTo>
                  <a:lnTo>
                    <a:pt x="66" y="157"/>
                  </a:lnTo>
                  <a:close/>
                </a:path>
              </a:pathLst>
            </a:custGeom>
            <a:solidFill>
              <a:srgbClr val="B7B7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1476" y="1174"/>
              <a:ext cx="451" cy="238"/>
            </a:xfrm>
            <a:custGeom>
              <a:avLst/>
              <a:gdLst/>
              <a:ahLst/>
              <a:cxnLst>
                <a:cxn ang="0">
                  <a:pos x="287" y="0"/>
                </a:cxn>
                <a:cxn ang="0">
                  <a:pos x="451" y="139"/>
                </a:cxn>
                <a:cxn ang="0">
                  <a:pos x="445" y="145"/>
                </a:cxn>
                <a:cxn ang="0">
                  <a:pos x="431" y="160"/>
                </a:cxn>
                <a:cxn ang="0">
                  <a:pos x="405" y="183"/>
                </a:cxn>
                <a:cxn ang="0">
                  <a:pos x="371" y="203"/>
                </a:cxn>
                <a:cxn ang="0">
                  <a:pos x="328" y="224"/>
                </a:cxn>
                <a:cxn ang="0">
                  <a:pos x="276" y="235"/>
                </a:cxn>
                <a:cxn ang="0">
                  <a:pos x="221" y="238"/>
                </a:cxn>
                <a:cxn ang="0">
                  <a:pos x="158" y="224"/>
                </a:cxn>
                <a:cxn ang="0">
                  <a:pos x="101" y="197"/>
                </a:cxn>
                <a:cxn ang="0">
                  <a:pos x="57" y="165"/>
                </a:cxn>
                <a:cxn ang="0">
                  <a:pos x="29" y="128"/>
                </a:cxn>
                <a:cxn ang="0">
                  <a:pos x="12" y="93"/>
                </a:cxn>
                <a:cxn ang="0">
                  <a:pos x="3" y="61"/>
                </a:cxn>
                <a:cxn ang="0">
                  <a:pos x="0" y="34"/>
                </a:cxn>
                <a:cxn ang="0">
                  <a:pos x="0" y="14"/>
                </a:cxn>
                <a:cxn ang="0">
                  <a:pos x="0" y="8"/>
                </a:cxn>
                <a:cxn ang="0">
                  <a:pos x="9" y="11"/>
                </a:cxn>
                <a:cxn ang="0">
                  <a:pos x="29" y="14"/>
                </a:cxn>
                <a:cxn ang="0">
                  <a:pos x="63" y="20"/>
                </a:cxn>
                <a:cxn ang="0">
                  <a:pos x="103" y="23"/>
                </a:cxn>
                <a:cxn ang="0">
                  <a:pos x="149" y="23"/>
                </a:cxn>
                <a:cxn ang="0">
                  <a:pos x="198" y="23"/>
                </a:cxn>
                <a:cxn ang="0">
                  <a:pos x="244" y="14"/>
                </a:cxn>
                <a:cxn ang="0">
                  <a:pos x="287" y="0"/>
                </a:cxn>
              </a:cxnLst>
              <a:rect l="0" t="0" r="r" b="b"/>
              <a:pathLst>
                <a:path w="451" h="238">
                  <a:moveTo>
                    <a:pt x="287" y="0"/>
                  </a:moveTo>
                  <a:lnTo>
                    <a:pt x="451" y="139"/>
                  </a:lnTo>
                  <a:lnTo>
                    <a:pt x="445" y="145"/>
                  </a:lnTo>
                  <a:lnTo>
                    <a:pt x="431" y="160"/>
                  </a:lnTo>
                  <a:lnTo>
                    <a:pt x="405" y="183"/>
                  </a:lnTo>
                  <a:lnTo>
                    <a:pt x="371" y="203"/>
                  </a:lnTo>
                  <a:lnTo>
                    <a:pt x="328" y="224"/>
                  </a:lnTo>
                  <a:lnTo>
                    <a:pt x="276" y="235"/>
                  </a:lnTo>
                  <a:lnTo>
                    <a:pt x="221" y="238"/>
                  </a:lnTo>
                  <a:lnTo>
                    <a:pt x="158" y="224"/>
                  </a:lnTo>
                  <a:lnTo>
                    <a:pt x="101" y="197"/>
                  </a:lnTo>
                  <a:lnTo>
                    <a:pt x="57" y="165"/>
                  </a:lnTo>
                  <a:lnTo>
                    <a:pt x="29" y="128"/>
                  </a:lnTo>
                  <a:lnTo>
                    <a:pt x="12" y="93"/>
                  </a:lnTo>
                  <a:lnTo>
                    <a:pt x="3" y="61"/>
                  </a:lnTo>
                  <a:lnTo>
                    <a:pt x="0" y="34"/>
                  </a:lnTo>
                  <a:lnTo>
                    <a:pt x="0" y="14"/>
                  </a:lnTo>
                  <a:lnTo>
                    <a:pt x="0" y="8"/>
                  </a:lnTo>
                  <a:lnTo>
                    <a:pt x="9" y="11"/>
                  </a:lnTo>
                  <a:lnTo>
                    <a:pt x="29" y="14"/>
                  </a:lnTo>
                  <a:lnTo>
                    <a:pt x="63" y="20"/>
                  </a:lnTo>
                  <a:lnTo>
                    <a:pt x="103" y="23"/>
                  </a:lnTo>
                  <a:lnTo>
                    <a:pt x="149" y="23"/>
                  </a:lnTo>
                  <a:lnTo>
                    <a:pt x="198" y="23"/>
                  </a:lnTo>
                  <a:lnTo>
                    <a:pt x="244" y="14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82" y="1866"/>
              <a:ext cx="1315" cy="3002"/>
            </a:xfrm>
            <a:custGeom>
              <a:avLst/>
              <a:gdLst/>
              <a:ahLst/>
              <a:cxnLst>
                <a:cxn ang="0">
                  <a:pos x="1315" y="2944"/>
                </a:cxn>
                <a:cxn ang="0">
                  <a:pos x="861" y="2001"/>
                </a:cxn>
                <a:cxn ang="0">
                  <a:pos x="956" y="973"/>
                </a:cxn>
                <a:cxn ang="0">
                  <a:pos x="1031" y="883"/>
                </a:cxn>
                <a:cxn ang="0">
                  <a:pos x="1083" y="801"/>
                </a:cxn>
                <a:cxn ang="0">
                  <a:pos x="1117" y="731"/>
                </a:cxn>
                <a:cxn ang="0">
                  <a:pos x="1134" y="664"/>
                </a:cxn>
                <a:cxn ang="0">
                  <a:pos x="1137" y="600"/>
                </a:cxn>
                <a:cxn ang="0">
                  <a:pos x="1128" y="539"/>
                </a:cxn>
                <a:cxn ang="0">
                  <a:pos x="1114" y="472"/>
                </a:cxn>
                <a:cxn ang="0">
                  <a:pos x="1091" y="402"/>
                </a:cxn>
                <a:cxn ang="0">
                  <a:pos x="1060" y="257"/>
                </a:cxn>
                <a:cxn ang="0">
                  <a:pos x="1048" y="126"/>
                </a:cxn>
                <a:cxn ang="0">
                  <a:pos x="1048" y="35"/>
                </a:cxn>
                <a:cxn ang="0">
                  <a:pos x="1051" y="0"/>
                </a:cxn>
                <a:cxn ang="0">
                  <a:pos x="1045" y="0"/>
                </a:cxn>
                <a:cxn ang="0">
                  <a:pos x="1022" y="0"/>
                </a:cxn>
                <a:cxn ang="0">
                  <a:pos x="991" y="3"/>
                </a:cxn>
                <a:cxn ang="0">
                  <a:pos x="950" y="3"/>
                </a:cxn>
                <a:cxn ang="0">
                  <a:pos x="899" y="6"/>
                </a:cxn>
                <a:cxn ang="0">
                  <a:pos x="841" y="9"/>
                </a:cxn>
                <a:cxn ang="0">
                  <a:pos x="778" y="15"/>
                </a:cxn>
                <a:cxn ang="0">
                  <a:pos x="712" y="21"/>
                </a:cxn>
                <a:cxn ang="0">
                  <a:pos x="646" y="30"/>
                </a:cxn>
                <a:cxn ang="0">
                  <a:pos x="577" y="41"/>
                </a:cxn>
                <a:cxn ang="0">
                  <a:pos x="508" y="53"/>
                </a:cxn>
                <a:cxn ang="0">
                  <a:pos x="445" y="67"/>
                </a:cxn>
                <a:cxn ang="0">
                  <a:pos x="384" y="85"/>
                </a:cxn>
                <a:cxn ang="0">
                  <a:pos x="333" y="105"/>
                </a:cxn>
                <a:cxn ang="0">
                  <a:pos x="287" y="129"/>
                </a:cxn>
                <a:cxn ang="0">
                  <a:pos x="249" y="155"/>
                </a:cxn>
                <a:cxn ang="0">
                  <a:pos x="252" y="393"/>
                </a:cxn>
                <a:cxn ang="0">
                  <a:pos x="264" y="935"/>
                </a:cxn>
                <a:cxn ang="0">
                  <a:pos x="272" y="1511"/>
                </a:cxn>
                <a:cxn ang="0">
                  <a:pos x="281" y="1864"/>
                </a:cxn>
                <a:cxn ang="0">
                  <a:pos x="272" y="1951"/>
                </a:cxn>
                <a:cxn ang="0">
                  <a:pos x="249" y="2082"/>
                </a:cxn>
                <a:cxn ang="0">
                  <a:pos x="212" y="2239"/>
                </a:cxn>
                <a:cxn ang="0">
                  <a:pos x="166" y="2411"/>
                </a:cxn>
                <a:cxn ang="0">
                  <a:pos x="120" y="2586"/>
                </a:cxn>
                <a:cxn ang="0">
                  <a:pos x="71" y="2749"/>
                </a:cxn>
                <a:cxn ang="0">
                  <a:pos x="31" y="2894"/>
                </a:cxn>
                <a:cxn ang="0">
                  <a:pos x="0" y="3002"/>
                </a:cxn>
                <a:cxn ang="0">
                  <a:pos x="1241" y="3002"/>
                </a:cxn>
                <a:cxn ang="0">
                  <a:pos x="1261" y="2985"/>
                </a:cxn>
                <a:cxn ang="0">
                  <a:pos x="1278" y="2970"/>
                </a:cxn>
                <a:cxn ang="0">
                  <a:pos x="1298" y="2956"/>
                </a:cxn>
                <a:cxn ang="0">
                  <a:pos x="1315" y="2944"/>
                </a:cxn>
              </a:cxnLst>
              <a:rect l="0" t="0" r="r" b="b"/>
              <a:pathLst>
                <a:path w="1315" h="3002">
                  <a:moveTo>
                    <a:pt x="1315" y="2944"/>
                  </a:moveTo>
                  <a:lnTo>
                    <a:pt x="861" y="2001"/>
                  </a:lnTo>
                  <a:lnTo>
                    <a:pt x="956" y="973"/>
                  </a:lnTo>
                  <a:lnTo>
                    <a:pt x="1031" y="883"/>
                  </a:lnTo>
                  <a:lnTo>
                    <a:pt x="1083" y="801"/>
                  </a:lnTo>
                  <a:lnTo>
                    <a:pt x="1117" y="731"/>
                  </a:lnTo>
                  <a:lnTo>
                    <a:pt x="1134" y="664"/>
                  </a:lnTo>
                  <a:lnTo>
                    <a:pt x="1137" y="600"/>
                  </a:lnTo>
                  <a:lnTo>
                    <a:pt x="1128" y="539"/>
                  </a:lnTo>
                  <a:lnTo>
                    <a:pt x="1114" y="472"/>
                  </a:lnTo>
                  <a:lnTo>
                    <a:pt x="1091" y="402"/>
                  </a:lnTo>
                  <a:lnTo>
                    <a:pt x="1060" y="257"/>
                  </a:lnTo>
                  <a:lnTo>
                    <a:pt x="1048" y="126"/>
                  </a:lnTo>
                  <a:lnTo>
                    <a:pt x="1048" y="35"/>
                  </a:lnTo>
                  <a:lnTo>
                    <a:pt x="1051" y="0"/>
                  </a:lnTo>
                  <a:lnTo>
                    <a:pt x="1045" y="0"/>
                  </a:lnTo>
                  <a:lnTo>
                    <a:pt x="1022" y="0"/>
                  </a:lnTo>
                  <a:lnTo>
                    <a:pt x="991" y="3"/>
                  </a:lnTo>
                  <a:lnTo>
                    <a:pt x="950" y="3"/>
                  </a:lnTo>
                  <a:lnTo>
                    <a:pt x="899" y="6"/>
                  </a:lnTo>
                  <a:lnTo>
                    <a:pt x="841" y="9"/>
                  </a:lnTo>
                  <a:lnTo>
                    <a:pt x="778" y="15"/>
                  </a:lnTo>
                  <a:lnTo>
                    <a:pt x="712" y="21"/>
                  </a:lnTo>
                  <a:lnTo>
                    <a:pt x="646" y="30"/>
                  </a:lnTo>
                  <a:lnTo>
                    <a:pt x="577" y="41"/>
                  </a:lnTo>
                  <a:lnTo>
                    <a:pt x="508" y="53"/>
                  </a:lnTo>
                  <a:lnTo>
                    <a:pt x="445" y="67"/>
                  </a:lnTo>
                  <a:lnTo>
                    <a:pt x="384" y="85"/>
                  </a:lnTo>
                  <a:lnTo>
                    <a:pt x="333" y="105"/>
                  </a:lnTo>
                  <a:lnTo>
                    <a:pt x="287" y="129"/>
                  </a:lnTo>
                  <a:lnTo>
                    <a:pt x="249" y="155"/>
                  </a:lnTo>
                  <a:lnTo>
                    <a:pt x="252" y="393"/>
                  </a:lnTo>
                  <a:lnTo>
                    <a:pt x="264" y="935"/>
                  </a:lnTo>
                  <a:lnTo>
                    <a:pt x="272" y="1511"/>
                  </a:lnTo>
                  <a:lnTo>
                    <a:pt x="281" y="1864"/>
                  </a:lnTo>
                  <a:lnTo>
                    <a:pt x="272" y="1951"/>
                  </a:lnTo>
                  <a:lnTo>
                    <a:pt x="249" y="2082"/>
                  </a:lnTo>
                  <a:lnTo>
                    <a:pt x="212" y="2239"/>
                  </a:lnTo>
                  <a:lnTo>
                    <a:pt x="166" y="2411"/>
                  </a:lnTo>
                  <a:lnTo>
                    <a:pt x="120" y="2586"/>
                  </a:lnTo>
                  <a:lnTo>
                    <a:pt x="71" y="2749"/>
                  </a:lnTo>
                  <a:lnTo>
                    <a:pt x="31" y="2894"/>
                  </a:lnTo>
                  <a:lnTo>
                    <a:pt x="0" y="3002"/>
                  </a:lnTo>
                  <a:lnTo>
                    <a:pt x="1241" y="3002"/>
                  </a:lnTo>
                  <a:lnTo>
                    <a:pt x="1261" y="2985"/>
                  </a:lnTo>
                  <a:lnTo>
                    <a:pt x="1278" y="2970"/>
                  </a:lnTo>
                  <a:lnTo>
                    <a:pt x="1298" y="2956"/>
                  </a:lnTo>
                  <a:lnTo>
                    <a:pt x="1315" y="29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1039" y="1980"/>
              <a:ext cx="181" cy="504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167" y="504"/>
                </a:cxn>
                <a:cxn ang="0">
                  <a:pos x="181" y="0"/>
                </a:cxn>
                <a:cxn ang="0">
                  <a:pos x="0" y="15"/>
                </a:cxn>
              </a:cxnLst>
              <a:rect l="0" t="0" r="r" b="b"/>
              <a:pathLst>
                <a:path w="181" h="504">
                  <a:moveTo>
                    <a:pt x="0" y="15"/>
                  </a:moveTo>
                  <a:lnTo>
                    <a:pt x="167" y="504"/>
                  </a:lnTo>
                  <a:lnTo>
                    <a:pt x="181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-55" y="-195"/>
              <a:ext cx="2496" cy="2268"/>
            </a:xfrm>
            <a:custGeom>
              <a:avLst/>
              <a:gdLst/>
              <a:ahLst/>
              <a:cxnLst>
                <a:cxn ang="0">
                  <a:pos x="1557" y="117"/>
                </a:cxn>
                <a:cxn ang="0">
                  <a:pos x="1476" y="90"/>
                </a:cxn>
                <a:cxn ang="0">
                  <a:pos x="1330" y="47"/>
                </a:cxn>
                <a:cxn ang="0">
                  <a:pos x="1137" y="12"/>
                </a:cxn>
                <a:cxn ang="0">
                  <a:pos x="919" y="0"/>
                </a:cxn>
                <a:cxn ang="0">
                  <a:pos x="695" y="26"/>
                </a:cxn>
                <a:cxn ang="0">
                  <a:pos x="480" y="108"/>
                </a:cxn>
                <a:cxn ang="0">
                  <a:pos x="296" y="265"/>
                </a:cxn>
                <a:cxn ang="0">
                  <a:pos x="109" y="617"/>
                </a:cxn>
                <a:cxn ang="0">
                  <a:pos x="8" y="1019"/>
                </a:cxn>
                <a:cxn ang="0">
                  <a:pos x="8" y="1307"/>
                </a:cxn>
                <a:cxn ang="0">
                  <a:pos x="40" y="1459"/>
                </a:cxn>
                <a:cxn ang="0">
                  <a:pos x="60" y="1488"/>
                </a:cxn>
                <a:cxn ang="0">
                  <a:pos x="144" y="1552"/>
                </a:cxn>
                <a:cxn ang="0">
                  <a:pos x="276" y="1642"/>
                </a:cxn>
                <a:cxn ang="0">
                  <a:pos x="416" y="1732"/>
                </a:cxn>
                <a:cxn ang="0">
                  <a:pos x="537" y="1791"/>
                </a:cxn>
                <a:cxn ang="0">
                  <a:pos x="640" y="1849"/>
                </a:cxn>
                <a:cxn ang="0">
                  <a:pos x="732" y="1904"/>
                </a:cxn>
                <a:cxn ang="0">
                  <a:pos x="810" y="1957"/>
                </a:cxn>
                <a:cxn ang="0">
                  <a:pos x="873" y="2006"/>
                </a:cxn>
                <a:cxn ang="0">
                  <a:pos x="922" y="2047"/>
                </a:cxn>
                <a:cxn ang="0">
                  <a:pos x="956" y="2076"/>
                </a:cxn>
                <a:cxn ang="0">
                  <a:pos x="974" y="2091"/>
                </a:cxn>
                <a:cxn ang="0">
                  <a:pos x="968" y="2056"/>
                </a:cxn>
                <a:cxn ang="0">
                  <a:pos x="922" y="1802"/>
                </a:cxn>
                <a:cxn ang="0">
                  <a:pos x="885" y="1427"/>
                </a:cxn>
                <a:cxn ang="0">
                  <a:pos x="913" y="1060"/>
                </a:cxn>
                <a:cxn ang="0">
                  <a:pos x="1014" y="868"/>
                </a:cxn>
                <a:cxn ang="0">
                  <a:pos x="1123" y="772"/>
                </a:cxn>
                <a:cxn ang="0">
                  <a:pos x="1255" y="690"/>
                </a:cxn>
                <a:cxn ang="0">
                  <a:pos x="1399" y="626"/>
                </a:cxn>
                <a:cxn ang="0">
                  <a:pos x="1537" y="577"/>
                </a:cxn>
                <a:cxn ang="0">
                  <a:pos x="1660" y="542"/>
                </a:cxn>
                <a:cxn ang="0">
                  <a:pos x="1755" y="518"/>
                </a:cxn>
                <a:cxn ang="0">
                  <a:pos x="1807" y="507"/>
                </a:cxn>
                <a:cxn ang="0">
                  <a:pos x="1827" y="513"/>
                </a:cxn>
                <a:cxn ang="0">
                  <a:pos x="1899" y="568"/>
                </a:cxn>
                <a:cxn ang="0">
                  <a:pos x="2014" y="667"/>
                </a:cxn>
                <a:cxn ang="0">
                  <a:pos x="2140" y="812"/>
                </a:cxn>
                <a:cxn ang="0">
                  <a:pos x="2249" y="996"/>
                </a:cxn>
                <a:cxn ang="0">
                  <a:pos x="2304" y="1211"/>
                </a:cxn>
                <a:cxn ang="0">
                  <a:pos x="2278" y="1453"/>
                </a:cxn>
                <a:cxn ang="0">
                  <a:pos x="2140" y="1718"/>
                </a:cxn>
                <a:cxn ang="0">
                  <a:pos x="2011" y="1869"/>
                </a:cxn>
                <a:cxn ang="0">
                  <a:pos x="1959" y="1942"/>
                </a:cxn>
                <a:cxn ang="0">
                  <a:pos x="1884" y="2064"/>
                </a:cxn>
                <a:cxn ang="0">
                  <a:pos x="1818" y="2201"/>
                </a:cxn>
                <a:cxn ang="0">
                  <a:pos x="2065" y="2158"/>
                </a:cxn>
                <a:cxn ang="0">
                  <a:pos x="2100" y="2088"/>
                </a:cxn>
                <a:cxn ang="0">
                  <a:pos x="2183" y="1928"/>
                </a:cxn>
                <a:cxn ang="0">
                  <a:pos x="2281" y="1753"/>
                </a:cxn>
                <a:cxn ang="0">
                  <a:pos x="2355" y="1639"/>
                </a:cxn>
                <a:cxn ang="0">
                  <a:pos x="2396" y="1569"/>
                </a:cxn>
                <a:cxn ang="0">
                  <a:pos x="2450" y="1427"/>
                </a:cxn>
                <a:cxn ang="0">
                  <a:pos x="2490" y="1232"/>
                </a:cxn>
                <a:cxn ang="0">
                  <a:pos x="2490" y="1002"/>
                </a:cxn>
                <a:cxn ang="0">
                  <a:pos x="2424" y="760"/>
                </a:cxn>
                <a:cxn ang="0">
                  <a:pos x="2266" y="518"/>
                </a:cxn>
                <a:cxn ang="0">
                  <a:pos x="1988" y="300"/>
                </a:cxn>
                <a:cxn ang="0">
                  <a:pos x="1568" y="122"/>
                </a:cxn>
              </a:cxnLst>
              <a:rect l="0" t="0" r="r" b="b"/>
              <a:pathLst>
                <a:path w="2496" h="2268">
                  <a:moveTo>
                    <a:pt x="1568" y="122"/>
                  </a:moveTo>
                  <a:lnTo>
                    <a:pt x="1557" y="117"/>
                  </a:lnTo>
                  <a:lnTo>
                    <a:pt x="1525" y="105"/>
                  </a:lnTo>
                  <a:lnTo>
                    <a:pt x="1476" y="90"/>
                  </a:lnTo>
                  <a:lnTo>
                    <a:pt x="1407" y="70"/>
                  </a:lnTo>
                  <a:lnTo>
                    <a:pt x="1330" y="47"/>
                  </a:lnTo>
                  <a:lnTo>
                    <a:pt x="1238" y="29"/>
                  </a:lnTo>
                  <a:lnTo>
                    <a:pt x="1137" y="12"/>
                  </a:lnTo>
                  <a:lnTo>
                    <a:pt x="1031" y="0"/>
                  </a:lnTo>
                  <a:lnTo>
                    <a:pt x="919" y="0"/>
                  </a:lnTo>
                  <a:lnTo>
                    <a:pt x="807" y="6"/>
                  </a:lnTo>
                  <a:lnTo>
                    <a:pt x="695" y="26"/>
                  </a:lnTo>
                  <a:lnTo>
                    <a:pt x="583" y="58"/>
                  </a:lnTo>
                  <a:lnTo>
                    <a:pt x="480" y="108"/>
                  </a:lnTo>
                  <a:lnTo>
                    <a:pt x="382" y="178"/>
                  </a:lnTo>
                  <a:lnTo>
                    <a:pt x="296" y="265"/>
                  </a:lnTo>
                  <a:lnTo>
                    <a:pt x="221" y="379"/>
                  </a:lnTo>
                  <a:lnTo>
                    <a:pt x="109" y="617"/>
                  </a:lnTo>
                  <a:lnTo>
                    <a:pt x="40" y="833"/>
                  </a:lnTo>
                  <a:lnTo>
                    <a:pt x="8" y="1019"/>
                  </a:lnTo>
                  <a:lnTo>
                    <a:pt x="0" y="1179"/>
                  </a:lnTo>
                  <a:lnTo>
                    <a:pt x="8" y="1307"/>
                  </a:lnTo>
                  <a:lnTo>
                    <a:pt x="26" y="1401"/>
                  </a:lnTo>
                  <a:lnTo>
                    <a:pt x="40" y="1459"/>
                  </a:lnTo>
                  <a:lnTo>
                    <a:pt x="49" y="1479"/>
                  </a:lnTo>
                  <a:lnTo>
                    <a:pt x="60" y="1488"/>
                  </a:lnTo>
                  <a:lnTo>
                    <a:pt x="95" y="1514"/>
                  </a:lnTo>
                  <a:lnTo>
                    <a:pt x="144" y="1552"/>
                  </a:lnTo>
                  <a:lnTo>
                    <a:pt x="207" y="1596"/>
                  </a:lnTo>
                  <a:lnTo>
                    <a:pt x="276" y="1642"/>
                  </a:lnTo>
                  <a:lnTo>
                    <a:pt x="347" y="1692"/>
                  </a:lnTo>
                  <a:lnTo>
                    <a:pt x="416" y="1732"/>
                  </a:lnTo>
                  <a:lnTo>
                    <a:pt x="480" y="1764"/>
                  </a:lnTo>
                  <a:lnTo>
                    <a:pt x="537" y="1791"/>
                  </a:lnTo>
                  <a:lnTo>
                    <a:pt x="589" y="1820"/>
                  </a:lnTo>
                  <a:lnTo>
                    <a:pt x="640" y="1849"/>
                  </a:lnTo>
                  <a:lnTo>
                    <a:pt x="686" y="1875"/>
                  </a:lnTo>
                  <a:lnTo>
                    <a:pt x="732" y="1904"/>
                  </a:lnTo>
                  <a:lnTo>
                    <a:pt x="773" y="1930"/>
                  </a:lnTo>
                  <a:lnTo>
                    <a:pt x="810" y="1957"/>
                  </a:lnTo>
                  <a:lnTo>
                    <a:pt x="844" y="1983"/>
                  </a:lnTo>
                  <a:lnTo>
                    <a:pt x="873" y="2006"/>
                  </a:lnTo>
                  <a:lnTo>
                    <a:pt x="899" y="2027"/>
                  </a:lnTo>
                  <a:lnTo>
                    <a:pt x="922" y="2047"/>
                  </a:lnTo>
                  <a:lnTo>
                    <a:pt x="942" y="2061"/>
                  </a:lnTo>
                  <a:lnTo>
                    <a:pt x="956" y="2076"/>
                  </a:lnTo>
                  <a:lnTo>
                    <a:pt x="968" y="2085"/>
                  </a:lnTo>
                  <a:lnTo>
                    <a:pt x="974" y="2091"/>
                  </a:lnTo>
                  <a:lnTo>
                    <a:pt x="977" y="2093"/>
                  </a:lnTo>
                  <a:lnTo>
                    <a:pt x="968" y="2056"/>
                  </a:lnTo>
                  <a:lnTo>
                    <a:pt x="948" y="1954"/>
                  </a:lnTo>
                  <a:lnTo>
                    <a:pt x="922" y="1802"/>
                  </a:lnTo>
                  <a:lnTo>
                    <a:pt x="899" y="1622"/>
                  </a:lnTo>
                  <a:lnTo>
                    <a:pt x="885" y="1427"/>
                  </a:lnTo>
                  <a:lnTo>
                    <a:pt x="888" y="1235"/>
                  </a:lnTo>
                  <a:lnTo>
                    <a:pt x="913" y="1060"/>
                  </a:lnTo>
                  <a:lnTo>
                    <a:pt x="971" y="923"/>
                  </a:lnTo>
                  <a:lnTo>
                    <a:pt x="1014" y="868"/>
                  </a:lnTo>
                  <a:lnTo>
                    <a:pt x="1066" y="818"/>
                  </a:lnTo>
                  <a:lnTo>
                    <a:pt x="1123" y="772"/>
                  </a:lnTo>
                  <a:lnTo>
                    <a:pt x="1186" y="728"/>
                  </a:lnTo>
                  <a:lnTo>
                    <a:pt x="1255" y="690"/>
                  </a:lnTo>
                  <a:lnTo>
                    <a:pt x="1327" y="658"/>
                  </a:lnTo>
                  <a:lnTo>
                    <a:pt x="1399" y="626"/>
                  </a:lnTo>
                  <a:lnTo>
                    <a:pt x="1468" y="600"/>
                  </a:lnTo>
                  <a:lnTo>
                    <a:pt x="1537" y="577"/>
                  </a:lnTo>
                  <a:lnTo>
                    <a:pt x="1600" y="559"/>
                  </a:lnTo>
                  <a:lnTo>
                    <a:pt x="1660" y="542"/>
                  </a:lnTo>
                  <a:lnTo>
                    <a:pt x="1712" y="530"/>
                  </a:lnTo>
                  <a:lnTo>
                    <a:pt x="1755" y="518"/>
                  </a:lnTo>
                  <a:lnTo>
                    <a:pt x="1787" y="513"/>
                  </a:lnTo>
                  <a:lnTo>
                    <a:pt x="1807" y="507"/>
                  </a:lnTo>
                  <a:lnTo>
                    <a:pt x="1815" y="507"/>
                  </a:lnTo>
                  <a:lnTo>
                    <a:pt x="1827" y="513"/>
                  </a:lnTo>
                  <a:lnTo>
                    <a:pt x="1856" y="533"/>
                  </a:lnTo>
                  <a:lnTo>
                    <a:pt x="1899" y="568"/>
                  </a:lnTo>
                  <a:lnTo>
                    <a:pt x="1953" y="612"/>
                  </a:lnTo>
                  <a:lnTo>
                    <a:pt x="2014" y="667"/>
                  </a:lnTo>
                  <a:lnTo>
                    <a:pt x="2077" y="737"/>
                  </a:lnTo>
                  <a:lnTo>
                    <a:pt x="2140" y="812"/>
                  </a:lnTo>
                  <a:lnTo>
                    <a:pt x="2197" y="900"/>
                  </a:lnTo>
                  <a:lnTo>
                    <a:pt x="2249" y="996"/>
                  </a:lnTo>
                  <a:lnTo>
                    <a:pt x="2284" y="1098"/>
                  </a:lnTo>
                  <a:lnTo>
                    <a:pt x="2304" y="1211"/>
                  </a:lnTo>
                  <a:lnTo>
                    <a:pt x="2304" y="1328"/>
                  </a:lnTo>
                  <a:lnTo>
                    <a:pt x="2278" y="1453"/>
                  </a:lnTo>
                  <a:lnTo>
                    <a:pt x="2226" y="1584"/>
                  </a:lnTo>
                  <a:lnTo>
                    <a:pt x="2140" y="1718"/>
                  </a:lnTo>
                  <a:lnTo>
                    <a:pt x="2019" y="1858"/>
                  </a:lnTo>
                  <a:lnTo>
                    <a:pt x="2011" y="1869"/>
                  </a:lnTo>
                  <a:lnTo>
                    <a:pt x="1991" y="1898"/>
                  </a:lnTo>
                  <a:lnTo>
                    <a:pt x="1959" y="1942"/>
                  </a:lnTo>
                  <a:lnTo>
                    <a:pt x="1922" y="2000"/>
                  </a:lnTo>
                  <a:lnTo>
                    <a:pt x="1884" y="2064"/>
                  </a:lnTo>
                  <a:lnTo>
                    <a:pt x="1850" y="2131"/>
                  </a:lnTo>
                  <a:lnTo>
                    <a:pt x="1818" y="2201"/>
                  </a:lnTo>
                  <a:lnTo>
                    <a:pt x="1798" y="2268"/>
                  </a:lnTo>
                  <a:lnTo>
                    <a:pt x="2065" y="2158"/>
                  </a:lnTo>
                  <a:lnTo>
                    <a:pt x="2074" y="2137"/>
                  </a:lnTo>
                  <a:lnTo>
                    <a:pt x="2100" y="2088"/>
                  </a:lnTo>
                  <a:lnTo>
                    <a:pt x="2137" y="2015"/>
                  </a:lnTo>
                  <a:lnTo>
                    <a:pt x="2183" y="1928"/>
                  </a:lnTo>
                  <a:lnTo>
                    <a:pt x="2232" y="1837"/>
                  </a:lnTo>
                  <a:lnTo>
                    <a:pt x="2281" y="1753"/>
                  </a:lnTo>
                  <a:lnTo>
                    <a:pt x="2321" y="1683"/>
                  </a:lnTo>
                  <a:lnTo>
                    <a:pt x="2355" y="1639"/>
                  </a:lnTo>
                  <a:lnTo>
                    <a:pt x="2373" y="1613"/>
                  </a:lnTo>
                  <a:lnTo>
                    <a:pt x="2396" y="1569"/>
                  </a:lnTo>
                  <a:lnTo>
                    <a:pt x="2424" y="1505"/>
                  </a:lnTo>
                  <a:lnTo>
                    <a:pt x="2450" y="1427"/>
                  </a:lnTo>
                  <a:lnTo>
                    <a:pt x="2473" y="1334"/>
                  </a:lnTo>
                  <a:lnTo>
                    <a:pt x="2490" y="1232"/>
                  </a:lnTo>
                  <a:lnTo>
                    <a:pt x="2496" y="1121"/>
                  </a:lnTo>
                  <a:lnTo>
                    <a:pt x="2490" y="1002"/>
                  </a:lnTo>
                  <a:lnTo>
                    <a:pt x="2468" y="882"/>
                  </a:lnTo>
                  <a:lnTo>
                    <a:pt x="2424" y="760"/>
                  </a:lnTo>
                  <a:lnTo>
                    <a:pt x="2358" y="638"/>
                  </a:lnTo>
                  <a:lnTo>
                    <a:pt x="2266" y="518"/>
                  </a:lnTo>
                  <a:lnTo>
                    <a:pt x="2143" y="405"/>
                  </a:lnTo>
                  <a:lnTo>
                    <a:pt x="1988" y="300"/>
                  </a:lnTo>
                  <a:lnTo>
                    <a:pt x="1798" y="204"/>
                  </a:lnTo>
                  <a:lnTo>
                    <a:pt x="1568" y="122"/>
                  </a:lnTo>
                  <a:close/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0" name="Freeform 18"/>
            <p:cNvSpPr>
              <a:spLocks/>
            </p:cNvSpPr>
            <p:nvPr/>
          </p:nvSpPr>
          <p:spPr bwMode="auto">
            <a:xfrm>
              <a:off x="-92" y="-230"/>
              <a:ext cx="2568" cy="2364"/>
            </a:xfrm>
            <a:custGeom>
              <a:avLst/>
              <a:gdLst/>
              <a:ahLst/>
              <a:cxnLst>
                <a:cxn ang="0">
                  <a:pos x="2384" y="594"/>
                </a:cxn>
                <a:cxn ang="0">
                  <a:pos x="2039" y="300"/>
                </a:cxn>
                <a:cxn ang="0">
                  <a:pos x="1605" y="117"/>
                </a:cxn>
                <a:cxn ang="0">
                  <a:pos x="1163" y="9"/>
                </a:cxn>
                <a:cxn ang="0">
                  <a:pos x="491" y="117"/>
                </a:cxn>
                <a:cxn ang="0">
                  <a:pos x="155" y="539"/>
                </a:cxn>
                <a:cxn ang="0">
                  <a:pos x="146" y="763"/>
                </a:cxn>
                <a:cxn ang="0">
                  <a:pos x="244" y="518"/>
                </a:cxn>
                <a:cxn ang="0">
                  <a:pos x="637" y="128"/>
                </a:cxn>
                <a:cxn ang="0">
                  <a:pos x="1266" y="99"/>
                </a:cxn>
                <a:cxn ang="0">
                  <a:pos x="1591" y="189"/>
                </a:cxn>
                <a:cxn ang="0">
                  <a:pos x="1924" y="320"/>
                </a:cxn>
                <a:cxn ang="0">
                  <a:pos x="2280" y="582"/>
                </a:cxn>
                <a:cxn ang="0">
                  <a:pos x="2467" y="923"/>
                </a:cxn>
                <a:cxn ang="0">
                  <a:pos x="2479" y="1334"/>
                </a:cxn>
                <a:cxn ang="0">
                  <a:pos x="2367" y="1651"/>
                </a:cxn>
                <a:cxn ang="0">
                  <a:pos x="2128" y="2059"/>
                </a:cxn>
                <a:cxn ang="0">
                  <a:pos x="2008" y="2193"/>
                </a:cxn>
                <a:cxn ang="0">
                  <a:pos x="1947" y="2128"/>
                </a:cxn>
                <a:cxn ang="0">
                  <a:pos x="2085" y="1916"/>
                </a:cxn>
                <a:cxn ang="0">
                  <a:pos x="2361" y="1459"/>
                </a:cxn>
                <a:cxn ang="0">
                  <a:pos x="2375" y="1226"/>
                </a:cxn>
                <a:cxn ang="0">
                  <a:pos x="2200" y="815"/>
                </a:cxn>
                <a:cxn ang="0">
                  <a:pos x="1953" y="568"/>
                </a:cxn>
                <a:cxn ang="0">
                  <a:pos x="1847" y="507"/>
                </a:cxn>
                <a:cxn ang="0">
                  <a:pos x="1617" y="562"/>
                </a:cxn>
                <a:cxn ang="0">
                  <a:pos x="1197" y="740"/>
                </a:cxn>
                <a:cxn ang="0">
                  <a:pos x="933" y="1028"/>
                </a:cxn>
                <a:cxn ang="0">
                  <a:pos x="884" y="1389"/>
                </a:cxn>
                <a:cxn ang="0">
                  <a:pos x="881" y="1974"/>
                </a:cxn>
                <a:cxn ang="0">
                  <a:pos x="531" y="1767"/>
                </a:cxn>
                <a:cxn ang="0">
                  <a:pos x="178" y="1537"/>
                </a:cxn>
                <a:cxn ang="0">
                  <a:pos x="71" y="1197"/>
                </a:cxn>
                <a:cxn ang="0">
                  <a:pos x="25" y="929"/>
                </a:cxn>
                <a:cxn ang="0">
                  <a:pos x="45" y="1511"/>
                </a:cxn>
                <a:cxn ang="0">
                  <a:pos x="169" y="1619"/>
                </a:cxn>
                <a:cxn ang="0">
                  <a:pos x="557" y="1861"/>
                </a:cxn>
                <a:cxn ang="0">
                  <a:pos x="824" y="2021"/>
                </a:cxn>
                <a:cxn ang="0">
                  <a:pos x="968" y="2137"/>
                </a:cxn>
                <a:cxn ang="0">
                  <a:pos x="1045" y="2099"/>
                </a:cxn>
                <a:cxn ang="0">
                  <a:pos x="959" y="1511"/>
                </a:cxn>
                <a:cxn ang="0">
                  <a:pos x="1077" y="932"/>
                </a:cxn>
                <a:cxn ang="0">
                  <a:pos x="1413" y="714"/>
                </a:cxn>
                <a:cxn ang="0">
                  <a:pos x="1755" y="603"/>
                </a:cxn>
                <a:cxn ang="0">
                  <a:pos x="2008" y="714"/>
                </a:cxn>
                <a:cxn ang="0">
                  <a:pos x="2306" y="1249"/>
                </a:cxn>
                <a:cxn ang="0">
                  <a:pos x="2269" y="1514"/>
                </a:cxn>
                <a:cxn ang="0">
                  <a:pos x="2031" y="1869"/>
                </a:cxn>
                <a:cxn ang="0">
                  <a:pos x="1890" y="2088"/>
                </a:cxn>
                <a:cxn ang="0">
                  <a:pos x="2134" y="2207"/>
                </a:cxn>
                <a:cxn ang="0">
                  <a:pos x="2358" y="1788"/>
                </a:cxn>
                <a:cxn ang="0">
                  <a:pos x="2507" y="1517"/>
                </a:cxn>
                <a:cxn ang="0">
                  <a:pos x="2562" y="1031"/>
                </a:cxn>
              </a:cxnLst>
              <a:rect l="0" t="0" r="r" b="b"/>
              <a:pathLst>
                <a:path w="2568" h="2364">
                  <a:moveTo>
                    <a:pt x="2536" y="906"/>
                  </a:moveTo>
                  <a:lnTo>
                    <a:pt x="2516" y="839"/>
                  </a:lnTo>
                  <a:lnTo>
                    <a:pt x="2490" y="775"/>
                  </a:lnTo>
                  <a:lnTo>
                    <a:pt x="2459" y="711"/>
                  </a:lnTo>
                  <a:lnTo>
                    <a:pt x="2424" y="652"/>
                  </a:lnTo>
                  <a:lnTo>
                    <a:pt x="2384" y="594"/>
                  </a:lnTo>
                  <a:lnTo>
                    <a:pt x="2338" y="539"/>
                  </a:lnTo>
                  <a:lnTo>
                    <a:pt x="2286" y="486"/>
                  </a:lnTo>
                  <a:lnTo>
                    <a:pt x="2232" y="434"/>
                  </a:lnTo>
                  <a:lnTo>
                    <a:pt x="2171" y="387"/>
                  </a:lnTo>
                  <a:lnTo>
                    <a:pt x="2108" y="341"/>
                  </a:lnTo>
                  <a:lnTo>
                    <a:pt x="2039" y="300"/>
                  </a:lnTo>
                  <a:lnTo>
                    <a:pt x="1964" y="259"/>
                  </a:lnTo>
                  <a:lnTo>
                    <a:pt x="1884" y="221"/>
                  </a:lnTo>
                  <a:lnTo>
                    <a:pt x="1801" y="187"/>
                  </a:lnTo>
                  <a:lnTo>
                    <a:pt x="1712" y="152"/>
                  </a:lnTo>
                  <a:lnTo>
                    <a:pt x="1620" y="122"/>
                  </a:lnTo>
                  <a:lnTo>
                    <a:pt x="1605" y="117"/>
                  </a:lnTo>
                  <a:lnTo>
                    <a:pt x="1568" y="105"/>
                  </a:lnTo>
                  <a:lnTo>
                    <a:pt x="1516" y="88"/>
                  </a:lnTo>
                  <a:lnTo>
                    <a:pt x="1444" y="67"/>
                  </a:lnTo>
                  <a:lnTo>
                    <a:pt x="1361" y="44"/>
                  </a:lnTo>
                  <a:lnTo>
                    <a:pt x="1266" y="26"/>
                  </a:lnTo>
                  <a:lnTo>
                    <a:pt x="1163" y="9"/>
                  </a:lnTo>
                  <a:lnTo>
                    <a:pt x="1054" y="0"/>
                  </a:lnTo>
                  <a:lnTo>
                    <a:pt x="942" y="0"/>
                  </a:lnTo>
                  <a:lnTo>
                    <a:pt x="824" y="9"/>
                  </a:lnTo>
                  <a:lnTo>
                    <a:pt x="709" y="29"/>
                  </a:lnTo>
                  <a:lnTo>
                    <a:pt x="597" y="64"/>
                  </a:lnTo>
                  <a:lnTo>
                    <a:pt x="491" y="117"/>
                  </a:lnTo>
                  <a:lnTo>
                    <a:pt x="393" y="189"/>
                  </a:lnTo>
                  <a:lnTo>
                    <a:pt x="304" y="280"/>
                  </a:lnTo>
                  <a:lnTo>
                    <a:pt x="226" y="396"/>
                  </a:lnTo>
                  <a:lnTo>
                    <a:pt x="201" y="446"/>
                  </a:lnTo>
                  <a:lnTo>
                    <a:pt x="178" y="492"/>
                  </a:lnTo>
                  <a:lnTo>
                    <a:pt x="155" y="539"/>
                  </a:lnTo>
                  <a:lnTo>
                    <a:pt x="135" y="585"/>
                  </a:lnTo>
                  <a:lnTo>
                    <a:pt x="114" y="632"/>
                  </a:lnTo>
                  <a:lnTo>
                    <a:pt x="97" y="676"/>
                  </a:lnTo>
                  <a:lnTo>
                    <a:pt x="83" y="719"/>
                  </a:lnTo>
                  <a:lnTo>
                    <a:pt x="68" y="763"/>
                  </a:lnTo>
                  <a:lnTo>
                    <a:pt x="146" y="763"/>
                  </a:lnTo>
                  <a:lnTo>
                    <a:pt x="158" y="725"/>
                  </a:lnTo>
                  <a:lnTo>
                    <a:pt x="172" y="684"/>
                  </a:lnTo>
                  <a:lnTo>
                    <a:pt x="189" y="644"/>
                  </a:lnTo>
                  <a:lnTo>
                    <a:pt x="206" y="603"/>
                  </a:lnTo>
                  <a:lnTo>
                    <a:pt x="224" y="562"/>
                  </a:lnTo>
                  <a:lnTo>
                    <a:pt x="244" y="518"/>
                  </a:lnTo>
                  <a:lnTo>
                    <a:pt x="267" y="475"/>
                  </a:lnTo>
                  <a:lnTo>
                    <a:pt x="290" y="431"/>
                  </a:lnTo>
                  <a:lnTo>
                    <a:pt x="361" y="323"/>
                  </a:lnTo>
                  <a:lnTo>
                    <a:pt x="445" y="239"/>
                  </a:lnTo>
                  <a:lnTo>
                    <a:pt x="537" y="175"/>
                  </a:lnTo>
                  <a:lnTo>
                    <a:pt x="637" y="128"/>
                  </a:lnTo>
                  <a:lnTo>
                    <a:pt x="741" y="96"/>
                  </a:lnTo>
                  <a:lnTo>
                    <a:pt x="850" y="79"/>
                  </a:lnTo>
                  <a:lnTo>
                    <a:pt x="959" y="70"/>
                  </a:lnTo>
                  <a:lnTo>
                    <a:pt x="1065" y="73"/>
                  </a:lnTo>
                  <a:lnTo>
                    <a:pt x="1169" y="85"/>
                  </a:lnTo>
                  <a:lnTo>
                    <a:pt x="1266" y="99"/>
                  </a:lnTo>
                  <a:lnTo>
                    <a:pt x="1355" y="117"/>
                  </a:lnTo>
                  <a:lnTo>
                    <a:pt x="1433" y="137"/>
                  </a:lnTo>
                  <a:lnTo>
                    <a:pt x="1496" y="157"/>
                  </a:lnTo>
                  <a:lnTo>
                    <a:pt x="1548" y="172"/>
                  </a:lnTo>
                  <a:lnTo>
                    <a:pt x="1580" y="184"/>
                  </a:lnTo>
                  <a:lnTo>
                    <a:pt x="1591" y="189"/>
                  </a:lnTo>
                  <a:lnTo>
                    <a:pt x="1594" y="189"/>
                  </a:lnTo>
                  <a:lnTo>
                    <a:pt x="1597" y="192"/>
                  </a:lnTo>
                  <a:lnTo>
                    <a:pt x="1686" y="221"/>
                  </a:lnTo>
                  <a:lnTo>
                    <a:pt x="1769" y="251"/>
                  </a:lnTo>
                  <a:lnTo>
                    <a:pt x="1850" y="286"/>
                  </a:lnTo>
                  <a:lnTo>
                    <a:pt x="1924" y="320"/>
                  </a:lnTo>
                  <a:lnTo>
                    <a:pt x="1996" y="358"/>
                  </a:lnTo>
                  <a:lnTo>
                    <a:pt x="2062" y="399"/>
                  </a:lnTo>
                  <a:lnTo>
                    <a:pt x="2122" y="440"/>
                  </a:lnTo>
                  <a:lnTo>
                    <a:pt x="2180" y="486"/>
                  </a:lnTo>
                  <a:lnTo>
                    <a:pt x="2232" y="533"/>
                  </a:lnTo>
                  <a:lnTo>
                    <a:pt x="2280" y="582"/>
                  </a:lnTo>
                  <a:lnTo>
                    <a:pt x="2324" y="632"/>
                  </a:lnTo>
                  <a:lnTo>
                    <a:pt x="2361" y="687"/>
                  </a:lnTo>
                  <a:lnTo>
                    <a:pt x="2395" y="743"/>
                  </a:lnTo>
                  <a:lnTo>
                    <a:pt x="2424" y="801"/>
                  </a:lnTo>
                  <a:lnTo>
                    <a:pt x="2447" y="862"/>
                  </a:lnTo>
                  <a:lnTo>
                    <a:pt x="2467" y="923"/>
                  </a:lnTo>
                  <a:lnTo>
                    <a:pt x="2482" y="981"/>
                  </a:lnTo>
                  <a:lnTo>
                    <a:pt x="2490" y="1040"/>
                  </a:lnTo>
                  <a:lnTo>
                    <a:pt x="2496" y="1095"/>
                  </a:lnTo>
                  <a:lnTo>
                    <a:pt x="2496" y="1153"/>
                  </a:lnTo>
                  <a:lnTo>
                    <a:pt x="2490" y="1246"/>
                  </a:lnTo>
                  <a:lnTo>
                    <a:pt x="2479" y="1334"/>
                  </a:lnTo>
                  <a:lnTo>
                    <a:pt x="2461" y="1412"/>
                  </a:lnTo>
                  <a:lnTo>
                    <a:pt x="2441" y="1485"/>
                  </a:lnTo>
                  <a:lnTo>
                    <a:pt x="2421" y="1546"/>
                  </a:lnTo>
                  <a:lnTo>
                    <a:pt x="2398" y="1596"/>
                  </a:lnTo>
                  <a:lnTo>
                    <a:pt x="2381" y="1631"/>
                  </a:lnTo>
                  <a:lnTo>
                    <a:pt x="2367" y="1651"/>
                  </a:lnTo>
                  <a:lnTo>
                    <a:pt x="2335" y="1692"/>
                  </a:lnTo>
                  <a:lnTo>
                    <a:pt x="2298" y="1750"/>
                  </a:lnTo>
                  <a:lnTo>
                    <a:pt x="2255" y="1823"/>
                  </a:lnTo>
                  <a:lnTo>
                    <a:pt x="2211" y="1904"/>
                  </a:lnTo>
                  <a:lnTo>
                    <a:pt x="2168" y="1986"/>
                  </a:lnTo>
                  <a:lnTo>
                    <a:pt x="2128" y="2059"/>
                  </a:lnTo>
                  <a:lnTo>
                    <a:pt x="2097" y="2120"/>
                  </a:lnTo>
                  <a:lnTo>
                    <a:pt x="2076" y="2163"/>
                  </a:lnTo>
                  <a:lnTo>
                    <a:pt x="2068" y="2166"/>
                  </a:lnTo>
                  <a:lnTo>
                    <a:pt x="2051" y="2172"/>
                  </a:lnTo>
                  <a:lnTo>
                    <a:pt x="2031" y="2181"/>
                  </a:lnTo>
                  <a:lnTo>
                    <a:pt x="2008" y="2193"/>
                  </a:lnTo>
                  <a:lnTo>
                    <a:pt x="1979" y="2204"/>
                  </a:lnTo>
                  <a:lnTo>
                    <a:pt x="1953" y="2216"/>
                  </a:lnTo>
                  <a:lnTo>
                    <a:pt x="1924" y="2227"/>
                  </a:lnTo>
                  <a:lnTo>
                    <a:pt x="1896" y="2239"/>
                  </a:lnTo>
                  <a:lnTo>
                    <a:pt x="1918" y="2184"/>
                  </a:lnTo>
                  <a:lnTo>
                    <a:pt x="1947" y="2128"/>
                  </a:lnTo>
                  <a:lnTo>
                    <a:pt x="1979" y="2076"/>
                  </a:lnTo>
                  <a:lnTo>
                    <a:pt x="2010" y="2027"/>
                  </a:lnTo>
                  <a:lnTo>
                    <a:pt x="2039" y="1983"/>
                  </a:lnTo>
                  <a:lnTo>
                    <a:pt x="2062" y="1951"/>
                  </a:lnTo>
                  <a:lnTo>
                    <a:pt x="2076" y="1928"/>
                  </a:lnTo>
                  <a:lnTo>
                    <a:pt x="2085" y="1916"/>
                  </a:lnTo>
                  <a:lnTo>
                    <a:pt x="2154" y="1840"/>
                  </a:lnTo>
                  <a:lnTo>
                    <a:pt x="2214" y="1765"/>
                  </a:lnTo>
                  <a:lnTo>
                    <a:pt x="2263" y="1689"/>
                  </a:lnTo>
                  <a:lnTo>
                    <a:pt x="2306" y="1613"/>
                  </a:lnTo>
                  <a:lnTo>
                    <a:pt x="2338" y="1535"/>
                  </a:lnTo>
                  <a:lnTo>
                    <a:pt x="2361" y="1459"/>
                  </a:lnTo>
                  <a:lnTo>
                    <a:pt x="2375" y="1380"/>
                  </a:lnTo>
                  <a:lnTo>
                    <a:pt x="2381" y="1302"/>
                  </a:lnTo>
                  <a:lnTo>
                    <a:pt x="2381" y="1281"/>
                  </a:lnTo>
                  <a:lnTo>
                    <a:pt x="2378" y="1264"/>
                  </a:lnTo>
                  <a:lnTo>
                    <a:pt x="2378" y="1246"/>
                  </a:lnTo>
                  <a:lnTo>
                    <a:pt x="2375" y="1226"/>
                  </a:lnTo>
                  <a:lnTo>
                    <a:pt x="2361" y="1147"/>
                  </a:lnTo>
                  <a:lnTo>
                    <a:pt x="2341" y="1075"/>
                  </a:lnTo>
                  <a:lnTo>
                    <a:pt x="2312" y="1005"/>
                  </a:lnTo>
                  <a:lnTo>
                    <a:pt x="2278" y="938"/>
                  </a:lnTo>
                  <a:lnTo>
                    <a:pt x="2240" y="874"/>
                  </a:lnTo>
                  <a:lnTo>
                    <a:pt x="2200" y="815"/>
                  </a:lnTo>
                  <a:lnTo>
                    <a:pt x="2157" y="763"/>
                  </a:lnTo>
                  <a:lnTo>
                    <a:pt x="2114" y="714"/>
                  </a:lnTo>
                  <a:lnTo>
                    <a:pt x="2071" y="670"/>
                  </a:lnTo>
                  <a:lnTo>
                    <a:pt x="2028" y="632"/>
                  </a:lnTo>
                  <a:lnTo>
                    <a:pt x="1987" y="597"/>
                  </a:lnTo>
                  <a:lnTo>
                    <a:pt x="1953" y="568"/>
                  </a:lnTo>
                  <a:lnTo>
                    <a:pt x="1921" y="548"/>
                  </a:lnTo>
                  <a:lnTo>
                    <a:pt x="1898" y="530"/>
                  </a:lnTo>
                  <a:lnTo>
                    <a:pt x="1881" y="518"/>
                  </a:lnTo>
                  <a:lnTo>
                    <a:pt x="1873" y="513"/>
                  </a:lnTo>
                  <a:lnTo>
                    <a:pt x="1861" y="504"/>
                  </a:lnTo>
                  <a:lnTo>
                    <a:pt x="1847" y="507"/>
                  </a:lnTo>
                  <a:lnTo>
                    <a:pt x="1835" y="510"/>
                  </a:lnTo>
                  <a:lnTo>
                    <a:pt x="1812" y="516"/>
                  </a:lnTo>
                  <a:lnTo>
                    <a:pt x="1775" y="521"/>
                  </a:lnTo>
                  <a:lnTo>
                    <a:pt x="1732" y="533"/>
                  </a:lnTo>
                  <a:lnTo>
                    <a:pt x="1677" y="545"/>
                  </a:lnTo>
                  <a:lnTo>
                    <a:pt x="1617" y="562"/>
                  </a:lnTo>
                  <a:lnTo>
                    <a:pt x="1551" y="582"/>
                  </a:lnTo>
                  <a:lnTo>
                    <a:pt x="1482" y="606"/>
                  </a:lnTo>
                  <a:lnTo>
                    <a:pt x="1410" y="635"/>
                  </a:lnTo>
                  <a:lnTo>
                    <a:pt x="1338" y="664"/>
                  </a:lnTo>
                  <a:lnTo>
                    <a:pt x="1266" y="699"/>
                  </a:lnTo>
                  <a:lnTo>
                    <a:pt x="1197" y="740"/>
                  </a:lnTo>
                  <a:lnTo>
                    <a:pt x="1134" y="780"/>
                  </a:lnTo>
                  <a:lnTo>
                    <a:pt x="1074" y="830"/>
                  </a:lnTo>
                  <a:lnTo>
                    <a:pt x="1022" y="882"/>
                  </a:lnTo>
                  <a:lnTo>
                    <a:pt x="979" y="938"/>
                  </a:lnTo>
                  <a:lnTo>
                    <a:pt x="953" y="978"/>
                  </a:lnTo>
                  <a:lnTo>
                    <a:pt x="933" y="1028"/>
                  </a:lnTo>
                  <a:lnTo>
                    <a:pt x="919" y="1080"/>
                  </a:lnTo>
                  <a:lnTo>
                    <a:pt x="904" y="1136"/>
                  </a:lnTo>
                  <a:lnTo>
                    <a:pt x="896" y="1197"/>
                  </a:lnTo>
                  <a:lnTo>
                    <a:pt x="890" y="1258"/>
                  </a:lnTo>
                  <a:lnTo>
                    <a:pt x="884" y="1322"/>
                  </a:lnTo>
                  <a:lnTo>
                    <a:pt x="884" y="1389"/>
                  </a:lnTo>
                  <a:lnTo>
                    <a:pt x="893" y="1572"/>
                  </a:lnTo>
                  <a:lnTo>
                    <a:pt x="910" y="1747"/>
                  </a:lnTo>
                  <a:lnTo>
                    <a:pt x="933" y="1904"/>
                  </a:lnTo>
                  <a:lnTo>
                    <a:pt x="956" y="2029"/>
                  </a:lnTo>
                  <a:lnTo>
                    <a:pt x="922" y="2003"/>
                  </a:lnTo>
                  <a:lnTo>
                    <a:pt x="881" y="1974"/>
                  </a:lnTo>
                  <a:lnTo>
                    <a:pt x="835" y="1942"/>
                  </a:lnTo>
                  <a:lnTo>
                    <a:pt x="784" y="1907"/>
                  </a:lnTo>
                  <a:lnTo>
                    <a:pt x="726" y="1872"/>
                  </a:lnTo>
                  <a:lnTo>
                    <a:pt x="666" y="1837"/>
                  </a:lnTo>
                  <a:lnTo>
                    <a:pt x="600" y="1802"/>
                  </a:lnTo>
                  <a:lnTo>
                    <a:pt x="531" y="1767"/>
                  </a:lnTo>
                  <a:lnTo>
                    <a:pt x="476" y="1738"/>
                  </a:lnTo>
                  <a:lnTo>
                    <a:pt x="416" y="1700"/>
                  </a:lnTo>
                  <a:lnTo>
                    <a:pt x="350" y="1660"/>
                  </a:lnTo>
                  <a:lnTo>
                    <a:pt x="287" y="1616"/>
                  </a:lnTo>
                  <a:lnTo>
                    <a:pt x="229" y="1575"/>
                  </a:lnTo>
                  <a:lnTo>
                    <a:pt x="178" y="1537"/>
                  </a:lnTo>
                  <a:lnTo>
                    <a:pt x="140" y="1508"/>
                  </a:lnTo>
                  <a:lnTo>
                    <a:pt x="117" y="1491"/>
                  </a:lnTo>
                  <a:lnTo>
                    <a:pt x="106" y="1456"/>
                  </a:lnTo>
                  <a:lnTo>
                    <a:pt x="91" y="1395"/>
                  </a:lnTo>
                  <a:lnTo>
                    <a:pt x="77" y="1307"/>
                  </a:lnTo>
                  <a:lnTo>
                    <a:pt x="71" y="1197"/>
                  </a:lnTo>
                  <a:lnTo>
                    <a:pt x="74" y="1104"/>
                  </a:lnTo>
                  <a:lnTo>
                    <a:pt x="89" y="1002"/>
                  </a:lnTo>
                  <a:lnTo>
                    <a:pt x="112" y="888"/>
                  </a:lnTo>
                  <a:lnTo>
                    <a:pt x="146" y="763"/>
                  </a:lnTo>
                  <a:lnTo>
                    <a:pt x="68" y="763"/>
                  </a:lnTo>
                  <a:lnTo>
                    <a:pt x="25" y="929"/>
                  </a:lnTo>
                  <a:lnTo>
                    <a:pt x="5" y="1075"/>
                  </a:lnTo>
                  <a:lnTo>
                    <a:pt x="0" y="1206"/>
                  </a:lnTo>
                  <a:lnTo>
                    <a:pt x="5" y="1313"/>
                  </a:lnTo>
                  <a:lnTo>
                    <a:pt x="17" y="1404"/>
                  </a:lnTo>
                  <a:lnTo>
                    <a:pt x="31" y="1468"/>
                  </a:lnTo>
                  <a:lnTo>
                    <a:pt x="45" y="1511"/>
                  </a:lnTo>
                  <a:lnTo>
                    <a:pt x="54" y="1529"/>
                  </a:lnTo>
                  <a:lnTo>
                    <a:pt x="57" y="1537"/>
                  </a:lnTo>
                  <a:lnTo>
                    <a:pt x="66" y="1543"/>
                  </a:lnTo>
                  <a:lnTo>
                    <a:pt x="80" y="1555"/>
                  </a:lnTo>
                  <a:lnTo>
                    <a:pt x="117" y="1581"/>
                  </a:lnTo>
                  <a:lnTo>
                    <a:pt x="169" y="1619"/>
                  </a:lnTo>
                  <a:lnTo>
                    <a:pt x="229" y="1666"/>
                  </a:lnTo>
                  <a:lnTo>
                    <a:pt x="298" y="1712"/>
                  </a:lnTo>
                  <a:lnTo>
                    <a:pt x="370" y="1759"/>
                  </a:lnTo>
                  <a:lnTo>
                    <a:pt x="439" y="1802"/>
                  </a:lnTo>
                  <a:lnTo>
                    <a:pt x="502" y="1834"/>
                  </a:lnTo>
                  <a:lnTo>
                    <a:pt x="557" y="1861"/>
                  </a:lnTo>
                  <a:lnTo>
                    <a:pt x="609" y="1887"/>
                  </a:lnTo>
                  <a:lnTo>
                    <a:pt x="657" y="1916"/>
                  </a:lnTo>
                  <a:lnTo>
                    <a:pt x="703" y="1942"/>
                  </a:lnTo>
                  <a:lnTo>
                    <a:pt x="746" y="1968"/>
                  </a:lnTo>
                  <a:lnTo>
                    <a:pt x="787" y="1995"/>
                  </a:lnTo>
                  <a:lnTo>
                    <a:pt x="824" y="2021"/>
                  </a:lnTo>
                  <a:lnTo>
                    <a:pt x="856" y="2044"/>
                  </a:lnTo>
                  <a:lnTo>
                    <a:pt x="887" y="2067"/>
                  </a:lnTo>
                  <a:lnTo>
                    <a:pt x="913" y="2088"/>
                  </a:lnTo>
                  <a:lnTo>
                    <a:pt x="936" y="2108"/>
                  </a:lnTo>
                  <a:lnTo>
                    <a:pt x="953" y="2123"/>
                  </a:lnTo>
                  <a:lnTo>
                    <a:pt x="968" y="2137"/>
                  </a:lnTo>
                  <a:lnTo>
                    <a:pt x="979" y="2146"/>
                  </a:lnTo>
                  <a:lnTo>
                    <a:pt x="985" y="2152"/>
                  </a:lnTo>
                  <a:lnTo>
                    <a:pt x="988" y="2155"/>
                  </a:lnTo>
                  <a:lnTo>
                    <a:pt x="1077" y="2239"/>
                  </a:lnTo>
                  <a:lnTo>
                    <a:pt x="1048" y="2120"/>
                  </a:lnTo>
                  <a:lnTo>
                    <a:pt x="1045" y="2099"/>
                  </a:lnTo>
                  <a:lnTo>
                    <a:pt x="1034" y="2050"/>
                  </a:lnTo>
                  <a:lnTo>
                    <a:pt x="1019" y="1974"/>
                  </a:lnTo>
                  <a:lnTo>
                    <a:pt x="1002" y="1878"/>
                  </a:lnTo>
                  <a:lnTo>
                    <a:pt x="985" y="1765"/>
                  </a:lnTo>
                  <a:lnTo>
                    <a:pt x="971" y="1642"/>
                  </a:lnTo>
                  <a:lnTo>
                    <a:pt x="959" y="1511"/>
                  </a:lnTo>
                  <a:lnTo>
                    <a:pt x="956" y="1383"/>
                  </a:lnTo>
                  <a:lnTo>
                    <a:pt x="959" y="1264"/>
                  </a:lnTo>
                  <a:lnTo>
                    <a:pt x="973" y="1153"/>
                  </a:lnTo>
                  <a:lnTo>
                    <a:pt x="999" y="1057"/>
                  </a:lnTo>
                  <a:lnTo>
                    <a:pt x="1039" y="978"/>
                  </a:lnTo>
                  <a:lnTo>
                    <a:pt x="1077" y="932"/>
                  </a:lnTo>
                  <a:lnTo>
                    <a:pt x="1120" y="885"/>
                  </a:lnTo>
                  <a:lnTo>
                    <a:pt x="1172" y="845"/>
                  </a:lnTo>
                  <a:lnTo>
                    <a:pt x="1226" y="807"/>
                  </a:lnTo>
                  <a:lnTo>
                    <a:pt x="1286" y="772"/>
                  </a:lnTo>
                  <a:lnTo>
                    <a:pt x="1350" y="740"/>
                  </a:lnTo>
                  <a:lnTo>
                    <a:pt x="1413" y="714"/>
                  </a:lnTo>
                  <a:lnTo>
                    <a:pt x="1476" y="687"/>
                  </a:lnTo>
                  <a:lnTo>
                    <a:pt x="1539" y="664"/>
                  </a:lnTo>
                  <a:lnTo>
                    <a:pt x="1600" y="644"/>
                  </a:lnTo>
                  <a:lnTo>
                    <a:pt x="1657" y="626"/>
                  </a:lnTo>
                  <a:lnTo>
                    <a:pt x="1709" y="615"/>
                  </a:lnTo>
                  <a:lnTo>
                    <a:pt x="1755" y="603"/>
                  </a:lnTo>
                  <a:lnTo>
                    <a:pt x="1795" y="594"/>
                  </a:lnTo>
                  <a:lnTo>
                    <a:pt x="1827" y="585"/>
                  </a:lnTo>
                  <a:lnTo>
                    <a:pt x="1847" y="582"/>
                  </a:lnTo>
                  <a:lnTo>
                    <a:pt x="1884" y="609"/>
                  </a:lnTo>
                  <a:lnTo>
                    <a:pt x="1939" y="652"/>
                  </a:lnTo>
                  <a:lnTo>
                    <a:pt x="2008" y="714"/>
                  </a:lnTo>
                  <a:lnTo>
                    <a:pt x="2085" y="792"/>
                  </a:lnTo>
                  <a:lnTo>
                    <a:pt x="2157" y="882"/>
                  </a:lnTo>
                  <a:lnTo>
                    <a:pt x="2223" y="990"/>
                  </a:lnTo>
                  <a:lnTo>
                    <a:pt x="2275" y="1107"/>
                  </a:lnTo>
                  <a:lnTo>
                    <a:pt x="2303" y="1235"/>
                  </a:lnTo>
                  <a:lnTo>
                    <a:pt x="2306" y="1249"/>
                  </a:lnTo>
                  <a:lnTo>
                    <a:pt x="2306" y="1267"/>
                  </a:lnTo>
                  <a:lnTo>
                    <a:pt x="2309" y="1284"/>
                  </a:lnTo>
                  <a:lnTo>
                    <a:pt x="2309" y="1302"/>
                  </a:lnTo>
                  <a:lnTo>
                    <a:pt x="2303" y="1371"/>
                  </a:lnTo>
                  <a:lnTo>
                    <a:pt x="2292" y="1444"/>
                  </a:lnTo>
                  <a:lnTo>
                    <a:pt x="2269" y="1514"/>
                  </a:lnTo>
                  <a:lnTo>
                    <a:pt x="2240" y="1587"/>
                  </a:lnTo>
                  <a:lnTo>
                    <a:pt x="2200" y="1657"/>
                  </a:lnTo>
                  <a:lnTo>
                    <a:pt x="2151" y="1730"/>
                  </a:lnTo>
                  <a:lnTo>
                    <a:pt x="2097" y="1799"/>
                  </a:lnTo>
                  <a:lnTo>
                    <a:pt x="2031" y="1869"/>
                  </a:lnTo>
                  <a:lnTo>
                    <a:pt x="2031" y="1869"/>
                  </a:lnTo>
                  <a:lnTo>
                    <a:pt x="2028" y="1872"/>
                  </a:lnTo>
                  <a:lnTo>
                    <a:pt x="2016" y="1887"/>
                  </a:lnTo>
                  <a:lnTo>
                    <a:pt x="1993" y="1916"/>
                  </a:lnTo>
                  <a:lnTo>
                    <a:pt x="1962" y="1963"/>
                  </a:lnTo>
                  <a:lnTo>
                    <a:pt x="1927" y="2021"/>
                  </a:lnTo>
                  <a:lnTo>
                    <a:pt x="1890" y="2088"/>
                  </a:lnTo>
                  <a:lnTo>
                    <a:pt x="1852" y="2155"/>
                  </a:lnTo>
                  <a:lnTo>
                    <a:pt x="1824" y="2227"/>
                  </a:lnTo>
                  <a:lnTo>
                    <a:pt x="1804" y="2294"/>
                  </a:lnTo>
                  <a:lnTo>
                    <a:pt x="1789" y="2364"/>
                  </a:lnTo>
                  <a:lnTo>
                    <a:pt x="2128" y="2219"/>
                  </a:lnTo>
                  <a:lnTo>
                    <a:pt x="2134" y="2207"/>
                  </a:lnTo>
                  <a:lnTo>
                    <a:pt x="2160" y="2155"/>
                  </a:lnTo>
                  <a:lnTo>
                    <a:pt x="2197" y="2085"/>
                  </a:lnTo>
                  <a:lnTo>
                    <a:pt x="2234" y="2009"/>
                  </a:lnTo>
                  <a:lnTo>
                    <a:pt x="2278" y="1930"/>
                  </a:lnTo>
                  <a:lnTo>
                    <a:pt x="2318" y="1855"/>
                  </a:lnTo>
                  <a:lnTo>
                    <a:pt x="2358" y="1788"/>
                  </a:lnTo>
                  <a:lnTo>
                    <a:pt x="2392" y="1735"/>
                  </a:lnTo>
                  <a:lnTo>
                    <a:pt x="2418" y="1700"/>
                  </a:lnTo>
                  <a:lnTo>
                    <a:pt x="2436" y="1677"/>
                  </a:lnTo>
                  <a:lnTo>
                    <a:pt x="2456" y="1639"/>
                  </a:lnTo>
                  <a:lnTo>
                    <a:pt x="2482" y="1584"/>
                  </a:lnTo>
                  <a:lnTo>
                    <a:pt x="2507" y="1517"/>
                  </a:lnTo>
                  <a:lnTo>
                    <a:pt x="2530" y="1438"/>
                  </a:lnTo>
                  <a:lnTo>
                    <a:pt x="2550" y="1351"/>
                  </a:lnTo>
                  <a:lnTo>
                    <a:pt x="2562" y="1252"/>
                  </a:lnTo>
                  <a:lnTo>
                    <a:pt x="2568" y="1150"/>
                  </a:lnTo>
                  <a:lnTo>
                    <a:pt x="2565" y="1092"/>
                  </a:lnTo>
                  <a:lnTo>
                    <a:pt x="2562" y="1031"/>
                  </a:lnTo>
                  <a:lnTo>
                    <a:pt x="2550" y="970"/>
                  </a:lnTo>
                  <a:lnTo>
                    <a:pt x="2536" y="90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1" name="Freeform 19"/>
            <p:cNvSpPr>
              <a:spLocks/>
            </p:cNvSpPr>
            <p:nvPr/>
          </p:nvSpPr>
          <p:spPr bwMode="auto">
            <a:xfrm>
              <a:off x="563" y="466"/>
              <a:ext cx="252" cy="1217"/>
            </a:xfrm>
            <a:custGeom>
              <a:avLst/>
              <a:gdLst/>
              <a:ahLst/>
              <a:cxnLst>
                <a:cxn ang="0">
                  <a:pos x="91" y="1217"/>
                </a:cxn>
                <a:cxn ang="0">
                  <a:pos x="89" y="1173"/>
                </a:cxn>
                <a:cxn ang="0">
                  <a:pos x="80" y="1060"/>
                </a:cxn>
                <a:cxn ang="0">
                  <a:pos x="71" y="891"/>
                </a:cxn>
                <a:cxn ang="0">
                  <a:pos x="71" y="693"/>
                </a:cxn>
                <a:cxn ang="0">
                  <a:pos x="83" y="483"/>
                </a:cxn>
                <a:cxn ang="0">
                  <a:pos x="114" y="285"/>
                </a:cxn>
                <a:cxn ang="0">
                  <a:pos x="169" y="116"/>
                </a:cxn>
                <a:cxn ang="0">
                  <a:pos x="252" y="0"/>
                </a:cxn>
                <a:cxn ang="0">
                  <a:pos x="241" y="6"/>
                </a:cxn>
                <a:cxn ang="0">
                  <a:pos x="209" y="29"/>
                </a:cxn>
                <a:cxn ang="0">
                  <a:pos x="163" y="79"/>
                </a:cxn>
                <a:cxn ang="0">
                  <a:pos x="114" y="172"/>
                </a:cxn>
                <a:cxn ang="0">
                  <a:pos x="66" y="312"/>
                </a:cxn>
                <a:cxn ang="0">
                  <a:pos x="25" y="518"/>
                </a:cxn>
                <a:cxn ang="0">
                  <a:pos x="2" y="795"/>
                </a:cxn>
                <a:cxn ang="0">
                  <a:pos x="0" y="1156"/>
                </a:cxn>
                <a:cxn ang="0">
                  <a:pos x="91" y="1217"/>
                </a:cxn>
              </a:cxnLst>
              <a:rect l="0" t="0" r="r" b="b"/>
              <a:pathLst>
                <a:path w="252" h="1217">
                  <a:moveTo>
                    <a:pt x="91" y="1217"/>
                  </a:moveTo>
                  <a:lnTo>
                    <a:pt x="89" y="1173"/>
                  </a:lnTo>
                  <a:lnTo>
                    <a:pt x="80" y="1060"/>
                  </a:lnTo>
                  <a:lnTo>
                    <a:pt x="71" y="891"/>
                  </a:lnTo>
                  <a:lnTo>
                    <a:pt x="71" y="693"/>
                  </a:lnTo>
                  <a:lnTo>
                    <a:pt x="83" y="483"/>
                  </a:lnTo>
                  <a:lnTo>
                    <a:pt x="114" y="285"/>
                  </a:lnTo>
                  <a:lnTo>
                    <a:pt x="169" y="116"/>
                  </a:lnTo>
                  <a:lnTo>
                    <a:pt x="252" y="0"/>
                  </a:lnTo>
                  <a:lnTo>
                    <a:pt x="241" y="6"/>
                  </a:lnTo>
                  <a:lnTo>
                    <a:pt x="209" y="29"/>
                  </a:lnTo>
                  <a:lnTo>
                    <a:pt x="163" y="79"/>
                  </a:lnTo>
                  <a:lnTo>
                    <a:pt x="114" y="172"/>
                  </a:lnTo>
                  <a:lnTo>
                    <a:pt x="66" y="312"/>
                  </a:lnTo>
                  <a:lnTo>
                    <a:pt x="25" y="518"/>
                  </a:lnTo>
                  <a:lnTo>
                    <a:pt x="2" y="795"/>
                  </a:lnTo>
                  <a:lnTo>
                    <a:pt x="0" y="1156"/>
                  </a:lnTo>
                  <a:lnTo>
                    <a:pt x="91" y="12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2" name="Freeform 20"/>
            <p:cNvSpPr>
              <a:spLocks/>
            </p:cNvSpPr>
            <p:nvPr/>
          </p:nvSpPr>
          <p:spPr bwMode="auto">
            <a:xfrm>
              <a:off x="94" y="923"/>
              <a:ext cx="107" cy="446"/>
            </a:xfrm>
            <a:custGeom>
              <a:avLst/>
              <a:gdLst/>
              <a:ahLst/>
              <a:cxnLst>
                <a:cxn ang="0">
                  <a:pos x="49" y="446"/>
                </a:cxn>
                <a:cxn ang="0">
                  <a:pos x="55" y="387"/>
                </a:cxn>
                <a:cxn ang="0">
                  <a:pos x="66" y="251"/>
                </a:cxn>
                <a:cxn ang="0">
                  <a:pos x="86" y="102"/>
                </a:cxn>
                <a:cxn ang="0">
                  <a:pos x="107" y="0"/>
                </a:cxn>
                <a:cxn ang="0">
                  <a:pos x="101" y="15"/>
                </a:cxn>
                <a:cxn ang="0">
                  <a:pos x="89" y="50"/>
                </a:cxn>
                <a:cxn ang="0">
                  <a:pos x="75" y="102"/>
                </a:cxn>
                <a:cxn ang="0">
                  <a:pos x="55" y="166"/>
                </a:cxn>
                <a:cxn ang="0">
                  <a:pos x="35" y="233"/>
                </a:cxn>
                <a:cxn ang="0">
                  <a:pos x="17" y="300"/>
                </a:cxn>
                <a:cxn ang="0">
                  <a:pos x="6" y="361"/>
                </a:cxn>
                <a:cxn ang="0">
                  <a:pos x="0" y="408"/>
                </a:cxn>
                <a:cxn ang="0">
                  <a:pos x="49" y="446"/>
                </a:cxn>
              </a:cxnLst>
              <a:rect l="0" t="0" r="r" b="b"/>
              <a:pathLst>
                <a:path w="107" h="446">
                  <a:moveTo>
                    <a:pt x="49" y="446"/>
                  </a:moveTo>
                  <a:lnTo>
                    <a:pt x="55" y="387"/>
                  </a:lnTo>
                  <a:lnTo>
                    <a:pt x="66" y="251"/>
                  </a:lnTo>
                  <a:lnTo>
                    <a:pt x="86" y="102"/>
                  </a:lnTo>
                  <a:lnTo>
                    <a:pt x="107" y="0"/>
                  </a:lnTo>
                  <a:lnTo>
                    <a:pt x="101" y="15"/>
                  </a:lnTo>
                  <a:lnTo>
                    <a:pt x="89" y="50"/>
                  </a:lnTo>
                  <a:lnTo>
                    <a:pt x="75" y="102"/>
                  </a:lnTo>
                  <a:lnTo>
                    <a:pt x="55" y="166"/>
                  </a:lnTo>
                  <a:lnTo>
                    <a:pt x="35" y="233"/>
                  </a:lnTo>
                  <a:lnTo>
                    <a:pt x="17" y="300"/>
                  </a:lnTo>
                  <a:lnTo>
                    <a:pt x="6" y="361"/>
                  </a:lnTo>
                  <a:lnTo>
                    <a:pt x="0" y="408"/>
                  </a:lnTo>
                  <a:lnTo>
                    <a:pt x="49" y="4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3" name="Freeform 21"/>
            <p:cNvSpPr>
              <a:spLocks/>
            </p:cNvSpPr>
            <p:nvPr/>
          </p:nvSpPr>
          <p:spPr bwMode="auto">
            <a:xfrm>
              <a:off x="1307" y="-169"/>
              <a:ext cx="497" cy="519"/>
            </a:xfrm>
            <a:custGeom>
              <a:avLst/>
              <a:gdLst/>
              <a:ahLst/>
              <a:cxnLst>
                <a:cxn ang="0">
                  <a:pos x="2" y="21"/>
                </a:cxn>
                <a:cxn ang="0">
                  <a:pos x="0" y="35"/>
                </a:cxn>
                <a:cxn ang="0">
                  <a:pos x="2" y="47"/>
                </a:cxn>
                <a:cxn ang="0">
                  <a:pos x="8" y="59"/>
                </a:cxn>
                <a:cxn ang="0">
                  <a:pos x="20" y="67"/>
                </a:cxn>
                <a:cxn ang="0">
                  <a:pos x="100" y="108"/>
                </a:cxn>
                <a:cxn ang="0">
                  <a:pos x="172" y="146"/>
                </a:cxn>
                <a:cxn ang="0">
                  <a:pos x="232" y="184"/>
                </a:cxn>
                <a:cxn ang="0">
                  <a:pos x="281" y="222"/>
                </a:cxn>
                <a:cxn ang="0">
                  <a:pos x="321" y="257"/>
                </a:cxn>
                <a:cxn ang="0">
                  <a:pos x="353" y="289"/>
                </a:cxn>
                <a:cxn ang="0">
                  <a:pos x="379" y="321"/>
                </a:cxn>
                <a:cxn ang="0">
                  <a:pos x="399" y="350"/>
                </a:cxn>
                <a:cxn ang="0">
                  <a:pos x="410" y="376"/>
                </a:cxn>
                <a:cxn ang="0">
                  <a:pos x="419" y="396"/>
                </a:cxn>
                <a:cxn ang="0">
                  <a:pos x="425" y="417"/>
                </a:cxn>
                <a:cxn ang="0">
                  <a:pos x="428" y="434"/>
                </a:cxn>
                <a:cxn ang="0">
                  <a:pos x="428" y="449"/>
                </a:cxn>
                <a:cxn ang="0">
                  <a:pos x="428" y="457"/>
                </a:cxn>
                <a:cxn ang="0">
                  <a:pos x="425" y="463"/>
                </a:cxn>
                <a:cxn ang="0">
                  <a:pos x="425" y="466"/>
                </a:cxn>
                <a:cxn ang="0">
                  <a:pos x="422" y="481"/>
                </a:cxn>
                <a:cxn ang="0">
                  <a:pos x="425" y="495"/>
                </a:cxn>
                <a:cxn ang="0">
                  <a:pos x="430" y="507"/>
                </a:cxn>
                <a:cxn ang="0">
                  <a:pos x="442" y="516"/>
                </a:cxn>
                <a:cxn ang="0">
                  <a:pos x="456" y="519"/>
                </a:cxn>
                <a:cxn ang="0">
                  <a:pos x="468" y="516"/>
                </a:cxn>
                <a:cxn ang="0">
                  <a:pos x="479" y="510"/>
                </a:cxn>
                <a:cxn ang="0">
                  <a:pos x="488" y="498"/>
                </a:cxn>
                <a:cxn ang="0">
                  <a:pos x="494" y="487"/>
                </a:cxn>
                <a:cxn ang="0">
                  <a:pos x="497" y="457"/>
                </a:cxn>
                <a:cxn ang="0">
                  <a:pos x="497" y="414"/>
                </a:cxn>
                <a:cxn ang="0">
                  <a:pos x="482" y="361"/>
                </a:cxn>
                <a:cxn ang="0">
                  <a:pos x="459" y="315"/>
                </a:cxn>
                <a:cxn ang="0">
                  <a:pos x="430" y="268"/>
                </a:cxn>
                <a:cxn ang="0">
                  <a:pos x="390" y="222"/>
                </a:cxn>
                <a:cxn ang="0">
                  <a:pos x="341" y="178"/>
                </a:cxn>
                <a:cxn ang="0">
                  <a:pos x="281" y="131"/>
                </a:cxn>
                <a:cxn ang="0">
                  <a:pos x="215" y="88"/>
                </a:cxn>
                <a:cxn ang="0">
                  <a:pos x="137" y="44"/>
                </a:cxn>
                <a:cxn ang="0">
                  <a:pos x="51" y="3"/>
                </a:cxn>
                <a:cxn ang="0">
                  <a:pos x="37" y="0"/>
                </a:cxn>
                <a:cxn ang="0">
                  <a:pos x="23" y="3"/>
                </a:cxn>
                <a:cxn ang="0">
                  <a:pos x="11" y="9"/>
                </a:cxn>
                <a:cxn ang="0">
                  <a:pos x="2" y="21"/>
                </a:cxn>
              </a:cxnLst>
              <a:rect l="0" t="0" r="r" b="b"/>
              <a:pathLst>
                <a:path w="497" h="519">
                  <a:moveTo>
                    <a:pt x="2" y="21"/>
                  </a:moveTo>
                  <a:lnTo>
                    <a:pt x="0" y="35"/>
                  </a:lnTo>
                  <a:lnTo>
                    <a:pt x="2" y="47"/>
                  </a:lnTo>
                  <a:lnTo>
                    <a:pt x="8" y="59"/>
                  </a:lnTo>
                  <a:lnTo>
                    <a:pt x="20" y="67"/>
                  </a:lnTo>
                  <a:lnTo>
                    <a:pt x="100" y="108"/>
                  </a:lnTo>
                  <a:lnTo>
                    <a:pt x="172" y="146"/>
                  </a:lnTo>
                  <a:lnTo>
                    <a:pt x="232" y="184"/>
                  </a:lnTo>
                  <a:lnTo>
                    <a:pt x="281" y="222"/>
                  </a:lnTo>
                  <a:lnTo>
                    <a:pt x="321" y="257"/>
                  </a:lnTo>
                  <a:lnTo>
                    <a:pt x="353" y="289"/>
                  </a:lnTo>
                  <a:lnTo>
                    <a:pt x="379" y="321"/>
                  </a:lnTo>
                  <a:lnTo>
                    <a:pt x="399" y="350"/>
                  </a:lnTo>
                  <a:lnTo>
                    <a:pt x="410" y="376"/>
                  </a:lnTo>
                  <a:lnTo>
                    <a:pt x="419" y="396"/>
                  </a:lnTo>
                  <a:lnTo>
                    <a:pt x="425" y="417"/>
                  </a:lnTo>
                  <a:lnTo>
                    <a:pt x="428" y="434"/>
                  </a:lnTo>
                  <a:lnTo>
                    <a:pt x="428" y="449"/>
                  </a:lnTo>
                  <a:lnTo>
                    <a:pt x="428" y="457"/>
                  </a:lnTo>
                  <a:lnTo>
                    <a:pt x="425" y="463"/>
                  </a:lnTo>
                  <a:lnTo>
                    <a:pt x="425" y="466"/>
                  </a:lnTo>
                  <a:lnTo>
                    <a:pt x="422" y="481"/>
                  </a:lnTo>
                  <a:lnTo>
                    <a:pt x="425" y="495"/>
                  </a:lnTo>
                  <a:lnTo>
                    <a:pt x="430" y="507"/>
                  </a:lnTo>
                  <a:lnTo>
                    <a:pt x="442" y="516"/>
                  </a:lnTo>
                  <a:lnTo>
                    <a:pt x="456" y="519"/>
                  </a:lnTo>
                  <a:lnTo>
                    <a:pt x="468" y="516"/>
                  </a:lnTo>
                  <a:lnTo>
                    <a:pt x="479" y="510"/>
                  </a:lnTo>
                  <a:lnTo>
                    <a:pt x="488" y="498"/>
                  </a:lnTo>
                  <a:lnTo>
                    <a:pt x="494" y="487"/>
                  </a:lnTo>
                  <a:lnTo>
                    <a:pt x="497" y="457"/>
                  </a:lnTo>
                  <a:lnTo>
                    <a:pt x="497" y="414"/>
                  </a:lnTo>
                  <a:lnTo>
                    <a:pt x="482" y="361"/>
                  </a:lnTo>
                  <a:lnTo>
                    <a:pt x="459" y="315"/>
                  </a:lnTo>
                  <a:lnTo>
                    <a:pt x="430" y="268"/>
                  </a:lnTo>
                  <a:lnTo>
                    <a:pt x="390" y="222"/>
                  </a:lnTo>
                  <a:lnTo>
                    <a:pt x="341" y="178"/>
                  </a:lnTo>
                  <a:lnTo>
                    <a:pt x="281" y="131"/>
                  </a:lnTo>
                  <a:lnTo>
                    <a:pt x="215" y="88"/>
                  </a:lnTo>
                  <a:lnTo>
                    <a:pt x="137" y="44"/>
                  </a:lnTo>
                  <a:lnTo>
                    <a:pt x="51" y="3"/>
                  </a:lnTo>
                  <a:lnTo>
                    <a:pt x="37" y="0"/>
                  </a:lnTo>
                  <a:lnTo>
                    <a:pt x="23" y="3"/>
                  </a:lnTo>
                  <a:lnTo>
                    <a:pt x="11" y="9"/>
                  </a:lnTo>
                  <a:lnTo>
                    <a:pt x="2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4" name="Freeform 22"/>
            <p:cNvSpPr>
              <a:spLocks/>
            </p:cNvSpPr>
            <p:nvPr/>
          </p:nvSpPr>
          <p:spPr bwMode="auto">
            <a:xfrm>
              <a:off x="1197" y="728"/>
              <a:ext cx="158" cy="157"/>
            </a:xfrm>
            <a:custGeom>
              <a:avLst/>
              <a:gdLst/>
              <a:ahLst/>
              <a:cxnLst>
                <a:cxn ang="0">
                  <a:pos x="153" y="108"/>
                </a:cxn>
                <a:cxn ang="0">
                  <a:pos x="144" y="122"/>
                </a:cxn>
                <a:cxn ang="0">
                  <a:pos x="135" y="134"/>
                </a:cxn>
                <a:cxn ang="0">
                  <a:pos x="124" y="143"/>
                </a:cxn>
                <a:cxn ang="0">
                  <a:pos x="110" y="151"/>
                </a:cxn>
                <a:cxn ang="0">
                  <a:pos x="95" y="157"/>
                </a:cxn>
                <a:cxn ang="0">
                  <a:pos x="81" y="157"/>
                </a:cxn>
                <a:cxn ang="0">
                  <a:pos x="64" y="157"/>
                </a:cxn>
                <a:cxn ang="0">
                  <a:pos x="49" y="151"/>
                </a:cxn>
                <a:cxn ang="0">
                  <a:pos x="23" y="134"/>
                </a:cxn>
                <a:cxn ang="0">
                  <a:pos x="6" y="111"/>
                </a:cxn>
                <a:cxn ang="0">
                  <a:pos x="0" y="82"/>
                </a:cxn>
                <a:cxn ang="0">
                  <a:pos x="6" y="50"/>
                </a:cxn>
                <a:cxn ang="0">
                  <a:pos x="15" y="35"/>
                </a:cxn>
                <a:cxn ang="0">
                  <a:pos x="23" y="23"/>
                </a:cxn>
                <a:cxn ang="0">
                  <a:pos x="35" y="15"/>
                </a:cxn>
                <a:cxn ang="0">
                  <a:pos x="49" y="6"/>
                </a:cxn>
                <a:cxn ang="0">
                  <a:pos x="64" y="0"/>
                </a:cxn>
                <a:cxn ang="0">
                  <a:pos x="78" y="0"/>
                </a:cxn>
                <a:cxn ang="0">
                  <a:pos x="92" y="0"/>
                </a:cxn>
                <a:cxn ang="0">
                  <a:pos x="110" y="6"/>
                </a:cxn>
                <a:cxn ang="0">
                  <a:pos x="135" y="23"/>
                </a:cxn>
                <a:cxn ang="0">
                  <a:pos x="153" y="47"/>
                </a:cxn>
                <a:cxn ang="0">
                  <a:pos x="158" y="76"/>
                </a:cxn>
                <a:cxn ang="0">
                  <a:pos x="153" y="108"/>
                </a:cxn>
              </a:cxnLst>
              <a:rect l="0" t="0" r="r" b="b"/>
              <a:pathLst>
                <a:path w="158" h="157">
                  <a:moveTo>
                    <a:pt x="153" y="108"/>
                  </a:moveTo>
                  <a:lnTo>
                    <a:pt x="144" y="122"/>
                  </a:lnTo>
                  <a:lnTo>
                    <a:pt x="135" y="134"/>
                  </a:lnTo>
                  <a:lnTo>
                    <a:pt x="124" y="143"/>
                  </a:lnTo>
                  <a:lnTo>
                    <a:pt x="110" y="151"/>
                  </a:lnTo>
                  <a:lnTo>
                    <a:pt x="95" y="157"/>
                  </a:lnTo>
                  <a:lnTo>
                    <a:pt x="81" y="157"/>
                  </a:lnTo>
                  <a:lnTo>
                    <a:pt x="64" y="157"/>
                  </a:lnTo>
                  <a:lnTo>
                    <a:pt x="49" y="151"/>
                  </a:lnTo>
                  <a:lnTo>
                    <a:pt x="23" y="134"/>
                  </a:lnTo>
                  <a:lnTo>
                    <a:pt x="6" y="111"/>
                  </a:lnTo>
                  <a:lnTo>
                    <a:pt x="0" y="82"/>
                  </a:lnTo>
                  <a:lnTo>
                    <a:pt x="6" y="50"/>
                  </a:lnTo>
                  <a:lnTo>
                    <a:pt x="15" y="35"/>
                  </a:lnTo>
                  <a:lnTo>
                    <a:pt x="23" y="23"/>
                  </a:lnTo>
                  <a:lnTo>
                    <a:pt x="35" y="15"/>
                  </a:lnTo>
                  <a:lnTo>
                    <a:pt x="49" y="6"/>
                  </a:lnTo>
                  <a:lnTo>
                    <a:pt x="64" y="0"/>
                  </a:lnTo>
                  <a:lnTo>
                    <a:pt x="78" y="0"/>
                  </a:lnTo>
                  <a:lnTo>
                    <a:pt x="92" y="0"/>
                  </a:lnTo>
                  <a:lnTo>
                    <a:pt x="110" y="6"/>
                  </a:lnTo>
                  <a:lnTo>
                    <a:pt x="135" y="23"/>
                  </a:lnTo>
                  <a:lnTo>
                    <a:pt x="153" y="47"/>
                  </a:lnTo>
                  <a:lnTo>
                    <a:pt x="158" y="76"/>
                  </a:lnTo>
                  <a:lnTo>
                    <a:pt x="153" y="10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5" name="Freeform 23"/>
            <p:cNvSpPr>
              <a:spLocks/>
            </p:cNvSpPr>
            <p:nvPr/>
          </p:nvSpPr>
          <p:spPr bwMode="auto">
            <a:xfrm>
              <a:off x="2019" y="830"/>
              <a:ext cx="132" cy="134"/>
            </a:xfrm>
            <a:custGeom>
              <a:avLst/>
              <a:gdLst/>
              <a:ahLst/>
              <a:cxnLst>
                <a:cxn ang="0">
                  <a:pos x="126" y="93"/>
                </a:cxn>
                <a:cxn ang="0">
                  <a:pos x="121" y="105"/>
                </a:cxn>
                <a:cxn ang="0">
                  <a:pos x="112" y="116"/>
                </a:cxn>
                <a:cxn ang="0">
                  <a:pos x="103" y="122"/>
                </a:cxn>
                <a:cxn ang="0">
                  <a:pos x="92" y="128"/>
                </a:cxn>
                <a:cxn ang="0">
                  <a:pos x="80" y="134"/>
                </a:cxn>
                <a:cxn ang="0">
                  <a:pos x="66" y="134"/>
                </a:cxn>
                <a:cxn ang="0">
                  <a:pos x="55" y="134"/>
                </a:cxn>
                <a:cxn ang="0">
                  <a:pos x="40" y="131"/>
                </a:cxn>
                <a:cxn ang="0">
                  <a:pos x="20" y="116"/>
                </a:cxn>
                <a:cxn ang="0">
                  <a:pos x="6" y="96"/>
                </a:cxn>
                <a:cxn ang="0">
                  <a:pos x="0" y="70"/>
                </a:cxn>
                <a:cxn ang="0">
                  <a:pos x="6" y="44"/>
                </a:cxn>
                <a:cxn ang="0">
                  <a:pos x="11" y="32"/>
                </a:cxn>
                <a:cxn ang="0">
                  <a:pos x="20" y="20"/>
                </a:cxn>
                <a:cxn ang="0">
                  <a:pos x="29" y="12"/>
                </a:cxn>
                <a:cxn ang="0">
                  <a:pos x="40" y="6"/>
                </a:cxn>
                <a:cxn ang="0">
                  <a:pos x="52" y="3"/>
                </a:cxn>
                <a:cxn ang="0">
                  <a:pos x="66" y="0"/>
                </a:cxn>
                <a:cxn ang="0">
                  <a:pos x="78" y="3"/>
                </a:cxn>
                <a:cxn ang="0">
                  <a:pos x="92" y="6"/>
                </a:cxn>
                <a:cxn ang="0">
                  <a:pos x="112" y="20"/>
                </a:cxn>
                <a:cxn ang="0">
                  <a:pos x="126" y="41"/>
                </a:cxn>
                <a:cxn ang="0">
                  <a:pos x="132" y="67"/>
                </a:cxn>
                <a:cxn ang="0">
                  <a:pos x="126" y="93"/>
                </a:cxn>
              </a:cxnLst>
              <a:rect l="0" t="0" r="r" b="b"/>
              <a:pathLst>
                <a:path w="132" h="134">
                  <a:moveTo>
                    <a:pt x="126" y="93"/>
                  </a:moveTo>
                  <a:lnTo>
                    <a:pt x="121" y="105"/>
                  </a:lnTo>
                  <a:lnTo>
                    <a:pt x="112" y="116"/>
                  </a:lnTo>
                  <a:lnTo>
                    <a:pt x="103" y="122"/>
                  </a:lnTo>
                  <a:lnTo>
                    <a:pt x="92" y="128"/>
                  </a:lnTo>
                  <a:lnTo>
                    <a:pt x="80" y="134"/>
                  </a:lnTo>
                  <a:lnTo>
                    <a:pt x="66" y="134"/>
                  </a:lnTo>
                  <a:lnTo>
                    <a:pt x="55" y="134"/>
                  </a:lnTo>
                  <a:lnTo>
                    <a:pt x="40" y="131"/>
                  </a:lnTo>
                  <a:lnTo>
                    <a:pt x="20" y="116"/>
                  </a:lnTo>
                  <a:lnTo>
                    <a:pt x="6" y="96"/>
                  </a:lnTo>
                  <a:lnTo>
                    <a:pt x="0" y="70"/>
                  </a:lnTo>
                  <a:lnTo>
                    <a:pt x="6" y="44"/>
                  </a:lnTo>
                  <a:lnTo>
                    <a:pt x="11" y="32"/>
                  </a:lnTo>
                  <a:lnTo>
                    <a:pt x="20" y="20"/>
                  </a:lnTo>
                  <a:lnTo>
                    <a:pt x="29" y="12"/>
                  </a:lnTo>
                  <a:lnTo>
                    <a:pt x="40" y="6"/>
                  </a:lnTo>
                  <a:lnTo>
                    <a:pt x="52" y="3"/>
                  </a:lnTo>
                  <a:lnTo>
                    <a:pt x="66" y="0"/>
                  </a:lnTo>
                  <a:lnTo>
                    <a:pt x="78" y="3"/>
                  </a:lnTo>
                  <a:lnTo>
                    <a:pt x="92" y="6"/>
                  </a:lnTo>
                  <a:lnTo>
                    <a:pt x="112" y="20"/>
                  </a:lnTo>
                  <a:lnTo>
                    <a:pt x="126" y="41"/>
                  </a:lnTo>
                  <a:lnTo>
                    <a:pt x="132" y="67"/>
                  </a:lnTo>
                  <a:lnTo>
                    <a:pt x="126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auto">
            <a:xfrm>
              <a:off x="574" y="1220"/>
              <a:ext cx="3783" cy="3893"/>
            </a:xfrm>
            <a:custGeom>
              <a:avLst/>
              <a:gdLst/>
              <a:ahLst/>
              <a:cxnLst>
                <a:cxn ang="0">
                  <a:pos x="17" y="1005"/>
                </a:cxn>
                <a:cxn ang="0">
                  <a:pos x="109" y="999"/>
                </a:cxn>
                <a:cxn ang="0">
                  <a:pos x="261" y="990"/>
                </a:cxn>
                <a:cxn ang="0">
                  <a:pos x="465" y="981"/>
                </a:cxn>
                <a:cxn ang="0">
                  <a:pos x="707" y="970"/>
                </a:cxn>
                <a:cxn ang="0">
                  <a:pos x="974" y="961"/>
                </a:cxn>
                <a:cxn ang="0">
                  <a:pos x="1252" y="955"/>
                </a:cxn>
                <a:cxn ang="0">
                  <a:pos x="1528" y="952"/>
                </a:cxn>
                <a:cxn ang="0">
                  <a:pos x="1790" y="955"/>
                </a:cxn>
                <a:cxn ang="0">
                  <a:pos x="2025" y="961"/>
                </a:cxn>
                <a:cxn ang="0">
                  <a:pos x="2221" y="978"/>
                </a:cxn>
                <a:cxn ang="0">
                  <a:pos x="2287" y="932"/>
                </a:cxn>
                <a:cxn ang="0">
                  <a:pos x="2459" y="809"/>
                </a:cxn>
                <a:cxn ang="0">
                  <a:pos x="2697" y="646"/>
                </a:cxn>
                <a:cxn ang="0">
                  <a:pos x="2962" y="480"/>
                </a:cxn>
                <a:cxn ang="0">
                  <a:pos x="3215" y="338"/>
                </a:cxn>
                <a:cxn ang="0">
                  <a:pos x="3418" y="242"/>
                </a:cxn>
                <a:cxn ang="0">
                  <a:pos x="3571" y="157"/>
                </a:cxn>
                <a:cxn ang="0">
                  <a:pos x="3680" y="87"/>
                </a:cxn>
                <a:cxn ang="0">
                  <a:pos x="3746" y="35"/>
                </a:cxn>
                <a:cxn ang="0">
                  <a:pos x="3778" y="6"/>
                </a:cxn>
                <a:cxn ang="0">
                  <a:pos x="3769" y="50"/>
                </a:cxn>
                <a:cxn ang="0">
                  <a:pos x="3608" y="588"/>
                </a:cxn>
                <a:cxn ang="0">
                  <a:pos x="3444" y="1211"/>
                </a:cxn>
                <a:cxn ang="0">
                  <a:pos x="3401" y="1488"/>
                </a:cxn>
                <a:cxn ang="0">
                  <a:pos x="3341" y="1709"/>
                </a:cxn>
                <a:cxn ang="0">
                  <a:pos x="3306" y="1808"/>
                </a:cxn>
                <a:cxn ang="0">
                  <a:pos x="3585" y="3217"/>
                </a:cxn>
                <a:cxn ang="0">
                  <a:pos x="3407" y="3293"/>
                </a:cxn>
                <a:cxn ang="0">
                  <a:pos x="3134" y="3398"/>
                </a:cxn>
                <a:cxn ang="0">
                  <a:pos x="2815" y="3505"/>
                </a:cxn>
                <a:cxn ang="0">
                  <a:pos x="2502" y="3581"/>
                </a:cxn>
                <a:cxn ang="0">
                  <a:pos x="2278" y="3599"/>
                </a:cxn>
                <a:cxn ang="0">
                  <a:pos x="2109" y="3610"/>
                </a:cxn>
                <a:cxn ang="0">
                  <a:pos x="1899" y="3634"/>
                </a:cxn>
                <a:cxn ang="0">
                  <a:pos x="1660" y="3666"/>
                </a:cxn>
                <a:cxn ang="0">
                  <a:pos x="1405" y="3703"/>
                </a:cxn>
                <a:cxn ang="0">
                  <a:pos x="1146" y="3744"/>
                </a:cxn>
                <a:cxn ang="0">
                  <a:pos x="902" y="3785"/>
                </a:cxn>
                <a:cxn ang="0">
                  <a:pos x="681" y="3823"/>
                </a:cxn>
                <a:cxn ang="0">
                  <a:pos x="497" y="3858"/>
                </a:cxn>
                <a:cxn ang="0">
                  <a:pos x="368" y="3881"/>
                </a:cxn>
                <a:cxn ang="0">
                  <a:pos x="305" y="3893"/>
                </a:cxn>
                <a:cxn ang="0">
                  <a:pos x="284" y="3776"/>
                </a:cxn>
                <a:cxn ang="0">
                  <a:pos x="247" y="3549"/>
                </a:cxn>
                <a:cxn ang="0">
                  <a:pos x="178" y="3107"/>
                </a:cxn>
                <a:cxn ang="0">
                  <a:pos x="106" y="2632"/>
                </a:cxn>
                <a:cxn ang="0">
                  <a:pos x="78" y="2294"/>
                </a:cxn>
                <a:cxn ang="0">
                  <a:pos x="34" y="1665"/>
                </a:cxn>
                <a:cxn ang="0">
                  <a:pos x="9" y="1310"/>
                </a:cxn>
              </a:cxnLst>
              <a:rect l="0" t="0" r="r" b="b"/>
              <a:pathLst>
                <a:path w="3783" h="3893">
                  <a:moveTo>
                    <a:pt x="0" y="1005"/>
                  </a:moveTo>
                  <a:lnTo>
                    <a:pt x="6" y="1005"/>
                  </a:lnTo>
                  <a:lnTo>
                    <a:pt x="17" y="1005"/>
                  </a:lnTo>
                  <a:lnTo>
                    <a:pt x="40" y="1002"/>
                  </a:lnTo>
                  <a:lnTo>
                    <a:pt x="72" y="1002"/>
                  </a:lnTo>
                  <a:lnTo>
                    <a:pt x="109" y="999"/>
                  </a:lnTo>
                  <a:lnTo>
                    <a:pt x="152" y="996"/>
                  </a:lnTo>
                  <a:lnTo>
                    <a:pt x="204" y="993"/>
                  </a:lnTo>
                  <a:lnTo>
                    <a:pt x="261" y="990"/>
                  </a:lnTo>
                  <a:lnTo>
                    <a:pt x="325" y="987"/>
                  </a:lnTo>
                  <a:lnTo>
                    <a:pt x="394" y="984"/>
                  </a:lnTo>
                  <a:lnTo>
                    <a:pt x="465" y="981"/>
                  </a:lnTo>
                  <a:lnTo>
                    <a:pt x="543" y="978"/>
                  </a:lnTo>
                  <a:lnTo>
                    <a:pt x="623" y="973"/>
                  </a:lnTo>
                  <a:lnTo>
                    <a:pt x="707" y="970"/>
                  </a:lnTo>
                  <a:lnTo>
                    <a:pt x="793" y="967"/>
                  </a:lnTo>
                  <a:lnTo>
                    <a:pt x="882" y="964"/>
                  </a:lnTo>
                  <a:lnTo>
                    <a:pt x="974" y="961"/>
                  </a:lnTo>
                  <a:lnTo>
                    <a:pt x="1066" y="958"/>
                  </a:lnTo>
                  <a:lnTo>
                    <a:pt x="1158" y="958"/>
                  </a:lnTo>
                  <a:lnTo>
                    <a:pt x="1252" y="955"/>
                  </a:lnTo>
                  <a:lnTo>
                    <a:pt x="1344" y="952"/>
                  </a:lnTo>
                  <a:lnTo>
                    <a:pt x="1436" y="952"/>
                  </a:lnTo>
                  <a:lnTo>
                    <a:pt x="1528" y="952"/>
                  </a:lnTo>
                  <a:lnTo>
                    <a:pt x="1617" y="952"/>
                  </a:lnTo>
                  <a:lnTo>
                    <a:pt x="1706" y="952"/>
                  </a:lnTo>
                  <a:lnTo>
                    <a:pt x="1790" y="955"/>
                  </a:lnTo>
                  <a:lnTo>
                    <a:pt x="1873" y="955"/>
                  </a:lnTo>
                  <a:lnTo>
                    <a:pt x="1951" y="958"/>
                  </a:lnTo>
                  <a:lnTo>
                    <a:pt x="2025" y="961"/>
                  </a:lnTo>
                  <a:lnTo>
                    <a:pt x="2097" y="967"/>
                  </a:lnTo>
                  <a:lnTo>
                    <a:pt x="2160" y="973"/>
                  </a:lnTo>
                  <a:lnTo>
                    <a:pt x="2221" y="978"/>
                  </a:lnTo>
                  <a:lnTo>
                    <a:pt x="2229" y="973"/>
                  </a:lnTo>
                  <a:lnTo>
                    <a:pt x="2252" y="955"/>
                  </a:lnTo>
                  <a:lnTo>
                    <a:pt x="2287" y="932"/>
                  </a:lnTo>
                  <a:lnTo>
                    <a:pt x="2335" y="897"/>
                  </a:lnTo>
                  <a:lnTo>
                    <a:pt x="2393" y="856"/>
                  </a:lnTo>
                  <a:lnTo>
                    <a:pt x="2459" y="809"/>
                  </a:lnTo>
                  <a:lnTo>
                    <a:pt x="2534" y="757"/>
                  </a:lnTo>
                  <a:lnTo>
                    <a:pt x="2614" y="705"/>
                  </a:lnTo>
                  <a:lnTo>
                    <a:pt x="2697" y="646"/>
                  </a:lnTo>
                  <a:lnTo>
                    <a:pt x="2784" y="591"/>
                  </a:lnTo>
                  <a:lnTo>
                    <a:pt x="2873" y="536"/>
                  </a:lnTo>
                  <a:lnTo>
                    <a:pt x="2962" y="480"/>
                  </a:lnTo>
                  <a:lnTo>
                    <a:pt x="3051" y="428"/>
                  </a:lnTo>
                  <a:lnTo>
                    <a:pt x="3134" y="382"/>
                  </a:lnTo>
                  <a:lnTo>
                    <a:pt x="3215" y="338"/>
                  </a:lnTo>
                  <a:lnTo>
                    <a:pt x="3289" y="303"/>
                  </a:lnTo>
                  <a:lnTo>
                    <a:pt x="3358" y="271"/>
                  </a:lnTo>
                  <a:lnTo>
                    <a:pt x="3418" y="242"/>
                  </a:lnTo>
                  <a:lnTo>
                    <a:pt x="3476" y="210"/>
                  </a:lnTo>
                  <a:lnTo>
                    <a:pt x="3528" y="184"/>
                  </a:lnTo>
                  <a:lnTo>
                    <a:pt x="3571" y="157"/>
                  </a:lnTo>
                  <a:lnTo>
                    <a:pt x="3611" y="131"/>
                  </a:lnTo>
                  <a:lnTo>
                    <a:pt x="3648" y="108"/>
                  </a:lnTo>
                  <a:lnTo>
                    <a:pt x="3680" y="87"/>
                  </a:lnTo>
                  <a:lnTo>
                    <a:pt x="3706" y="67"/>
                  </a:lnTo>
                  <a:lnTo>
                    <a:pt x="3726" y="50"/>
                  </a:lnTo>
                  <a:lnTo>
                    <a:pt x="3746" y="35"/>
                  </a:lnTo>
                  <a:lnTo>
                    <a:pt x="3760" y="23"/>
                  </a:lnTo>
                  <a:lnTo>
                    <a:pt x="3769" y="15"/>
                  </a:lnTo>
                  <a:lnTo>
                    <a:pt x="3778" y="6"/>
                  </a:lnTo>
                  <a:lnTo>
                    <a:pt x="3783" y="3"/>
                  </a:lnTo>
                  <a:lnTo>
                    <a:pt x="3783" y="0"/>
                  </a:lnTo>
                  <a:lnTo>
                    <a:pt x="3769" y="50"/>
                  </a:lnTo>
                  <a:lnTo>
                    <a:pt x="3729" y="178"/>
                  </a:lnTo>
                  <a:lnTo>
                    <a:pt x="3674" y="367"/>
                  </a:lnTo>
                  <a:lnTo>
                    <a:pt x="3608" y="588"/>
                  </a:lnTo>
                  <a:lnTo>
                    <a:pt x="3545" y="818"/>
                  </a:lnTo>
                  <a:lnTo>
                    <a:pt x="3487" y="1034"/>
                  </a:lnTo>
                  <a:lnTo>
                    <a:pt x="3444" y="1211"/>
                  </a:lnTo>
                  <a:lnTo>
                    <a:pt x="3424" y="1328"/>
                  </a:lnTo>
                  <a:lnTo>
                    <a:pt x="3416" y="1406"/>
                  </a:lnTo>
                  <a:lnTo>
                    <a:pt x="3401" y="1488"/>
                  </a:lnTo>
                  <a:lnTo>
                    <a:pt x="3381" y="1569"/>
                  </a:lnTo>
                  <a:lnTo>
                    <a:pt x="3361" y="1645"/>
                  </a:lnTo>
                  <a:lnTo>
                    <a:pt x="3341" y="1709"/>
                  </a:lnTo>
                  <a:lnTo>
                    <a:pt x="3324" y="1762"/>
                  </a:lnTo>
                  <a:lnTo>
                    <a:pt x="3312" y="1796"/>
                  </a:lnTo>
                  <a:lnTo>
                    <a:pt x="3306" y="1808"/>
                  </a:lnTo>
                  <a:lnTo>
                    <a:pt x="3622" y="3200"/>
                  </a:lnTo>
                  <a:lnTo>
                    <a:pt x="3614" y="3206"/>
                  </a:lnTo>
                  <a:lnTo>
                    <a:pt x="3585" y="3217"/>
                  </a:lnTo>
                  <a:lnTo>
                    <a:pt x="3539" y="3238"/>
                  </a:lnTo>
                  <a:lnTo>
                    <a:pt x="3479" y="3261"/>
                  </a:lnTo>
                  <a:lnTo>
                    <a:pt x="3407" y="3293"/>
                  </a:lnTo>
                  <a:lnTo>
                    <a:pt x="3324" y="3325"/>
                  </a:lnTo>
                  <a:lnTo>
                    <a:pt x="3232" y="3363"/>
                  </a:lnTo>
                  <a:lnTo>
                    <a:pt x="3134" y="3398"/>
                  </a:lnTo>
                  <a:lnTo>
                    <a:pt x="3031" y="3436"/>
                  </a:lnTo>
                  <a:lnTo>
                    <a:pt x="2922" y="3473"/>
                  </a:lnTo>
                  <a:lnTo>
                    <a:pt x="2815" y="3505"/>
                  </a:lnTo>
                  <a:lnTo>
                    <a:pt x="2706" y="3538"/>
                  </a:lnTo>
                  <a:lnTo>
                    <a:pt x="2603" y="3561"/>
                  </a:lnTo>
                  <a:lnTo>
                    <a:pt x="2502" y="3581"/>
                  </a:lnTo>
                  <a:lnTo>
                    <a:pt x="2407" y="3593"/>
                  </a:lnTo>
                  <a:lnTo>
                    <a:pt x="2321" y="3599"/>
                  </a:lnTo>
                  <a:lnTo>
                    <a:pt x="2278" y="3599"/>
                  </a:lnTo>
                  <a:lnTo>
                    <a:pt x="2226" y="3602"/>
                  </a:lnTo>
                  <a:lnTo>
                    <a:pt x="2172" y="3604"/>
                  </a:lnTo>
                  <a:lnTo>
                    <a:pt x="2109" y="3610"/>
                  </a:lnTo>
                  <a:lnTo>
                    <a:pt x="2042" y="3616"/>
                  </a:lnTo>
                  <a:lnTo>
                    <a:pt x="1974" y="3625"/>
                  </a:lnTo>
                  <a:lnTo>
                    <a:pt x="1899" y="3634"/>
                  </a:lnTo>
                  <a:lnTo>
                    <a:pt x="1821" y="3642"/>
                  </a:lnTo>
                  <a:lnTo>
                    <a:pt x="1741" y="3654"/>
                  </a:lnTo>
                  <a:lnTo>
                    <a:pt x="1660" y="3666"/>
                  </a:lnTo>
                  <a:lnTo>
                    <a:pt x="1577" y="3677"/>
                  </a:lnTo>
                  <a:lnTo>
                    <a:pt x="1491" y="3692"/>
                  </a:lnTo>
                  <a:lnTo>
                    <a:pt x="1405" y="3703"/>
                  </a:lnTo>
                  <a:lnTo>
                    <a:pt x="1319" y="3718"/>
                  </a:lnTo>
                  <a:lnTo>
                    <a:pt x="1232" y="3730"/>
                  </a:lnTo>
                  <a:lnTo>
                    <a:pt x="1146" y="3744"/>
                  </a:lnTo>
                  <a:lnTo>
                    <a:pt x="1063" y="3759"/>
                  </a:lnTo>
                  <a:lnTo>
                    <a:pt x="982" y="3773"/>
                  </a:lnTo>
                  <a:lnTo>
                    <a:pt x="902" y="3785"/>
                  </a:lnTo>
                  <a:lnTo>
                    <a:pt x="824" y="3800"/>
                  </a:lnTo>
                  <a:lnTo>
                    <a:pt x="750" y="3811"/>
                  </a:lnTo>
                  <a:lnTo>
                    <a:pt x="681" y="3823"/>
                  </a:lnTo>
                  <a:lnTo>
                    <a:pt x="615" y="3834"/>
                  </a:lnTo>
                  <a:lnTo>
                    <a:pt x="554" y="3846"/>
                  </a:lnTo>
                  <a:lnTo>
                    <a:pt x="497" y="3858"/>
                  </a:lnTo>
                  <a:lnTo>
                    <a:pt x="448" y="3867"/>
                  </a:lnTo>
                  <a:lnTo>
                    <a:pt x="405" y="3872"/>
                  </a:lnTo>
                  <a:lnTo>
                    <a:pt x="368" y="3881"/>
                  </a:lnTo>
                  <a:lnTo>
                    <a:pt x="339" y="3884"/>
                  </a:lnTo>
                  <a:lnTo>
                    <a:pt x="316" y="3890"/>
                  </a:lnTo>
                  <a:lnTo>
                    <a:pt x="305" y="3893"/>
                  </a:lnTo>
                  <a:lnTo>
                    <a:pt x="299" y="3893"/>
                  </a:lnTo>
                  <a:lnTo>
                    <a:pt x="296" y="3858"/>
                  </a:lnTo>
                  <a:lnTo>
                    <a:pt x="284" y="3776"/>
                  </a:lnTo>
                  <a:lnTo>
                    <a:pt x="270" y="3680"/>
                  </a:lnTo>
                  <a:lnTo>
                    <a:pt x="259" y="3607"/>
                  </a:lnTo>
                  <a:lnTo>
                    <a:pt x="247" y="3549"/>
                  </a:lnTo>
                  <a:lnTo>
                    <a:pt x="230" y="3433"/>
                  </a:lnTo>
                  <a:lnTo>
                    <a:pt x="204" y="3278"/>
                  </a:lnTo>
                  <a:lnTo>
                    <a:pt x="178" y="3107"/>
                  </a:lnTo>
                  <a:lnTo>
                    <a:pt x="149" y="2929"/>
                  </a:lnTo>
                  <a:lnTo>
                    <a:pt x="126" y="2766"/>
                  </a:lnTo>
                  <a:lnTo>
                    <a:pt x="106" y="2632"/>
                  </a:lnTo>
                  <a:lnTo>
                    <a:pt x="98" y="2548"/>
                  </a:lnTo>
                  <a:lnTo>
                    <a:pt x="92" y="2454"/>
                  </a:lnTo>
                  <a:lnTo>
                    <a:pt x="78" y="2294"/>
                  </a:lnTo>
                  <a:lnTo>
                    <a:pt x="63" y="2093"/>
                  </a:lnTo>
                  <a:lnTo>
                    <a:pt x="49" y="1875"/>
                  </a:lnTo>
                  <a:lnTo>
                    <a:pt x="34" y="1665"/>
                  </a:lnTo>
                  <a:lnTo>
                    <a:pt x="20" y="1485"/>
                  </a:lnTo>
                  <a:lnTo>
                    <a:pt x="11" y="1357"/>
                  </a:lnTo>
                  <a:lnTo>
                    <a:pt x="9" y="1310"/>
                  </a:lnTo>
                  <a:lnTo>
                    <a:pt x="0" y="100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7" name="Freeform 25"/>
            <p:cNvSpPr>
              <a:spLocks/>
            </p:cNvSpPr>
            <p:nvPr/>
          </p:nvSpPr>
          <p:spPr bwMode="auto">
            <a:xfrm>
              <a:off x="545" y="1200"/>
              <a:ext cx="3841" cy="3945"/>
            </a:xfrm>
            <a:custGeom>
              <a:avLst/>
              <a:gdLst/>
              <a:ahLst/>
              <a:cxnLst>
                <a:cxn ang="0">
                  <a:pos x="3459" y="1167"/>
                </a:cxn>
                <a:cxn ang="0">
                  <a:pos x="3402" y="1502"/>
                </a:cxn>
                <a:cxn ang="0">
                  <a:pos x="3310" y="1816"/>
                </a:cxn>
                <a:cxn ang="0">
                  <a:pos x="3516" y="2748"/>
                </a:cxn>
                <a:cxn ang="0">
                  <a:pos x="3488" y="3261"/>
                </a:cxn>
                <a:cxn ang="0">
                  <a:pos x="2985" y="3453"/>
                </a:cxn>
                <a:cxn ang="0">
                  <a:pos x="2428" y="3587"/>
                </a:cxn>
                <a:cxn ang="0">
                  <a:pos x="2097" y="3607"/>
                </a:cxn>
                <a:cxn ang="0">
                  <a:pos x="1678" y="3659"/>
                </a:cxn>
                <a:cxn ang="0">
                  <a:pos x="1204" y="3732"/>
                </a:cxn>
                <a:cxn ang="0">
                  <a:pos x="764" y="3805"/>
                </a:cxn>
                <a:cxn ang="0">
                  <a:pos x="443" y="3860"/>
                </a:cxn>
                <a:cxn ang="0">
                  <a:pos x="322" y="3680"/>
                </a:cxn>
                <a:cxn ang="0">
                  <a:pos x="207" y="2949"/>
                </a:cxn>
                <a:cxn ang="0">
                  <a:pos x="63" y="1217"/>
                </a:cxn>
                <a:cxn ang="0">
                  <a:pos x="187" y="1045"/>
                </a:cxn>
                <a:cxn ang="0">
                  <a:pos x="543" y="1027"/>
                </a:cxn>
                <a:cxn ang="0">
                  <a:pos x="1020" y="1010"/>
                </a:cxn>
                <a:cxn ang="0">
                  <a:pos x="1534" y="1001"/>
                </a:cxn>
                <a:cxn ang="0">
                  <a:pos x="2000" y="1010"/>
                </a:cxn>
                <a:cxn ang="0">
                  <a:pos x="2267" y="1022"/>
                </a:cxn>
                <a:cxn ang="0">
                  <a:pos x="2508" y="850"/>
                </a:cxn>
                <a:cxn ang="0">
                  <a:pos x="3008" y="524"/>
                </a:cxn>
                <a:cxn ang="0">
                  <a:pos x="3482" y="276"/>
                </a:cxn>
                <a:cxn ang="0">
                  <a:pos x="3758" y="105"/>
                </a:cxn>
                <a:cxn ang="0">
                  <a:pos x="3594" y="664"/>
                </a:cxn>
                <a:cxn ang="0">
                  <a:pos x="3715" y="445"/>
                </a:cxn>
                <a:cxn ang="0">
                  <a:pos x="3792" y="0"/>
                </a:cxn>
                <a:cxn ang="0">
                  <a:pos x="3735" y="52"/>
                </a:cxn>
                <a:cxn ang="0">
                  <a:pos x="3537" y="180"/>
                </a:cxn>
                <a:cxn ang="0">
                  <a:pos x="3160" y="369"/>
                </a:cxn>
                <a:cxn ang="0">
                  <a:pos x="2666" y="672"/>
                </a:cxn>
                <a:cxn ang="0">
                  <a:pos x="2296" y="934"/>
                </a:cxn>
                <a:cxn ang="0">
                  <a:pos x="1971" y="952"/>
                </a:cxn>
                <a:cxn ang="0">
                  <a:pos x="1460" y="946"/>
                </a:cxn>
                <a:cxn ang="0">
                  <a:pos x="911" y="958"/>
                </a:cxn>
                <a:cxn ang="0">
                  <a:pos x="425" y="975"/>
                </a:cxn>
                <a:cxn ang="0">
                  <a:pos x="101" y="993"/>
                </a:cxn>
                <a:cxn ang="0">
                  <a:pos x="9" y="1330"/>
                </a:cxn>
                <a:cxn ang="0">
                  <a:pos x="84" y="2378"/>
                </a:cxn>
                <a:cxn ang="0">
                  <a:pos x="178" y="3135"/>
                </a:cxn>
                <a:cxn ang="0">
                  <a:pos x="285" y="3799"/>
                </a:cxn>
                <a:cxn ang="0">
                  <a:pos x="351" y="3936"/>
                </a:cxn>
                <a:cxn ang="0">
                  <a:pos x="595" y="3892"/>
                </a:cxn>
                <a:cxn ang="0">
                  <a:pos x="1023" y="3820"/>
                </a:cxn>
                <a:cxn ang="0">
                  <a:pos x="1529" y="3738"/>
                </a:cxn>
                <a:cxn ang="0">
                  <a:pos x="2008" y="3671"/>
                </a:cxn>
                <a:cxn ang="0">
                  <a:pos x="2350" y="3645"/>
                </a:cxn>
                <a:cxn ang="0">
                  <a:pos x="2945" y="3523"/>
                </a:cxn>
                <a:cxn ang="0">
                  <a:pos x="3505" y="3316"/>
                </a:cxn>
                <a:cxn ang="0">
                  <a:pos x="3672" y="3173"/>
                </a:cxn>
                <a:cxn ang="0">
                  <a:pos x="3379" y="1895"/>
                </a:cxn>
                <a:cxn ang="0">
                  <a:pos x="3445" y="1575"/>
                </a:cxn>
                <a:cxn ang="0">
                  <a:pos x="3502" y="1228"/>
                </a:cxn>
              </a:cxnLst>
              <a:rect l="0" t="0" r="r" b="b"/>
              <a:pathLst>
                <a:path w="3841" h="3945">
                  <a:moveTo>
                    <a:pt x="3588" y="885"/>
                  </a:moveTo>
                  <a:lnTo>
                    <a:pt x="3534" y="885"/>
                  </a:lnTo>
                  <a:lnTo>
                    <a:pt x="3514" y="961"/>
                  </a:lnTo>
                  <a:lnTo>
                    <a:pt x="3493" y="1036"/>
                  </a:lnTo>
                  <a:lnTo>
                    <a:pt x="3476" y="1103"/>
                  </a:lnTo>
                  <a:lnTo>
                    <a:pt x="3459" y="1167"/>
                  </a:lnTo>
                  <a:lnTo>
                    <a:pt x="3447" y="1223"/>
                  </a:lnTo>
                  <a:lnTo>
                    <a:pt x="3436" y="1272"/>
                  </a:lnTo>
                  <a:lnTo>
                    <a:pt x="3430" y="1313"/>
                  </a:lnTo>
                  <a:lnTo>
                    <a:pt x="3427" y="1345"/>
                  </a:lnTo>
                  <a:lnTo>
                    <a:pt x="3419" y="1421"/>
                  </a:lnTo>
                  <a:lnTo>
                    <a:pt x="3402" y="1502"/>
                  </a:lnTo>
                  <a:lnTo>
                    <a:pt x="3384" y="1581"/>
                  </a:lnTo>
                  <a:lnTo>
                    <a:pt x="3364" y="1653"/>
                  </a:lnTo>
                  <a:lnTo>
                    <a:pt x="3344" y="1717"/>
                  </a:lnTo>
                  <a:lnTo>
                    <a:pt x="3327" y="1770"/>
                  </a:lnTo>
                  <a:lnTo>
                    <a:pt x="3315" y="1805"/>
                  </a:lnTo>
                  <a:lnTo>
                    <a:pt x="3310" y="1816"/>
                  </a:lnTo>
                  <a:lnTo>
                    <a:pt x="3307" y="1825"/>
                  </a:lnTo>
                  <a:lnTo>
                    <a:pt x="3321" y="1883"/>
                  </a:lnTo>
                  <a:lnTo>
                    <a:pt x="3356" y="2035"/>
                  </a:lnTo>
                  <a:lnTo>
                    <a:pt x="3404" y="2250"/>
                  </a:lnTo>
                  <a:lnTo>
                    <a:pt x="3459" y="2498"/>
                  </a:lnTo>
                  <a:lnTo>
                    <a:pt x="3516" y="2748"/>
                  </a:lnTo>
                  <a:lnTo>
                    <a:pt x="3568" y="2969"/>
                  </a:lnTo>
                  <a:lnTo>
                    <a:pt x="3603" y="3130"/>
                  </a:lnTo>
                  <a:lnTo>
                    <a:pt x="3620" y="3202"/>
                  </a:lnTo>
                  <a:lnTo>
                    <a:pt x="3588" y="3217"/>
                  </a:lnTo>
                  <a:lnTo>
                    <a:pt x="3545" y="3234"/>
                  </a:lnTo>
                  <a:lnTo>
                    <a:pt x="3488" y="3261"/>
                  </a:lnTo>
                  <a:lnTo>
                    <a:pt x="3422" y="3287"/>
                  </a:lnTo>
                  <a:lnTo>
                    <a:pt x="3347" y="3319"/>
                  </a:lnTo>
                  <a:lnTo>
                    <a:pt x="3264" y="3351"/>
                  </a:lnTo>
                  <a:lnTo>
                    <a:pt x="3175" y="3386"/>
                  </a:lnTo>
                  <a:lnTo>
                    <a:pt x="3080" y="3418"/>
                  </a:lnTo>
                  <a:lnTo>
                    <a:pt x="2985" y="3453"/>
                  </a:lnTo>
                  <a:lnTo>
                    <a:pt x="2887" y="3485"/>
                  </a:lnTo>
                  <a:lnTo>
                    <a:pt x="2790" y="3514"/>
                  </a:lnTo>
                  <a:lnTo>
                    <a:pt x="2692" y="3537"/>
                  </a:lnTo>
                  <a:lnTo>
                    <a:pt x="2600" y="3560"/>
                  </a:lnTo>
                  <a:lnTo>
                    <a:pt x="2511" y="3575"/>
                  </a:lnTo>
                  <a:lnTo>
                    <a:pt x="2428" y="3587"/>
                  </a:lnTo>
                  <a:lnTo>
                    <a:pt x="2350" y="3590"/>
                  </a:lnTo>
                  <a:lnTo>
                    <a:pt x="2310" y="3590"/>
                  </a:lnTo>
                  <a:lnTo>
                    <a:pt x="2264" y="3592"/>
                  </a:lnTo>
                  <a:lnTo>
                    <a:pt x="2212" y="3595"/>
                  </a:lnTo>
                  <a:lnTo>
                    <a:pt x="2158" y="3601"/>
                  </a:lnTo>
                  <a:lnTo>
                    <a:pt x="2097" y="3607"/>
                  </a:lnTo>
                  <a:lnTo>
                    <a:pt x="2034" y="3613"/>
                  </a:lnTo>
                  <a:lnTo>
                    <a:pt x="1968" y="3622"/>
                  </a:lnTo>
                  <a:lnTo>
                    <a:pt x="1899" y="3627"/>
                  </a:lnTo>
                  <a:lnTo>
                    <a:pt x="1827" y="3639"/>
                  </a:lnTo>
                  <a:lnTo>
                    <a:pt x="1753" y="3648"/>
                  </a:lnTo>
                  <a:lnTo>
                    <a:pt x="1678" y="3659"/>
                  </a:lnTo>
                  <a:lnTo>
                    <a:pt x="1600" y="3671"/>
                  </a:lnTo>
                  <a:lnTo>
                    <a:pt x="1523" y="3683"/>
                  </a:lnTo>
                  <a:lnTo>
                    <a:pt x="1442" y="3694"/>
                  </a:lnTo>
                  <a:lnTo>
                    <a:pt x="1362" y="3706"/>
                  </a:lnTo>
                  <a:lnTo>
                    <a:pt x="1284" y="3718"/>
                  </a:lnTo>
                  <a:lnTo>
                    <a:pt x="1204" y="3732"/>
                  </a:lnTo>
                  <a:lnTo>
                    <a:pt x="1126" y="3744"/>
                  </a:lnTo>
                  <a:lnTo>
                    <a:pt x="1052" y="3755"/>
                  </a:lnTo>
                  <a:lnTo>
                    <a:pt x="977" y="3770"/>
                  </a:lnTo>
                  <a:lnTo>
                    <a:pt x="902" y="3782"/>
                  </a:lnTo>
                  <a:lnTo>
                    <a:pt x="833" y="3793"/>
                  </a:lnTo>
                  <a:lnTo>
                    <a:pt x="764" y="3805"/>
                  </a:lnTo>
                  <a:lnTo>
                    <a:pt x="701" y="3817"/>
                  </a:lnTo>
                  <a:lnTo>
                    <a:pt x="641" y="3825"/>
                  </a:lnTo>
                  <a:lnTo>
                    <a:pt x="583" y="3837"/>
                  </a:lnTo>
                  <a:lnTo>
                    <a:pt x="532" y="3846"/>
                  </a:lnTo>
                  <a:lnTo>
                    <a:pt x="486" y="3854"/>
                  </a:lnTo>
                  <a:lnTo>
                    <a:pt x="443" y="3860"/>
                  </a:lnTo>
                  <a:lnTo>
                    <a:pt x="405" y="3869"/>
                  </a:lnTo>
                  <a:lnTo>
                    <a:pt x="374" y="3872"/>
                  </a:lnTo>
                  <a:lnTo>
                    <a:pt x="351" y="3878"/>
                  </a:lnTo>
                  <a:lnTo>
                    <a:pt x="342" y="3822"/>
                  </a:lnTo>
                  <a:lnTo>
                    <a:pt x="334" y="3750"/>
                  </a:lnTo>
                  <a:lnTo>
                    <a:pt x="322" y="3680"/>
                  </a:lnTo>
                  <a:lnTo>
                    <a:pt x="313" y="3624"/>
                  </a:lnTo>
                  <a:lnTo>
                    <a:pt x="305" y="3566"/>
                  </a:lnTo>
                  <a:lnTo>
                    <a:pt x="285" y="3453"/>
                  </a:lnTo>
                  <a:lnTo>
                    <a:pt x="262" y="3301"/>
                  </a:lnTo>
                  <a:lnTo>
                    <a:pt x="233" y="3127"/>
                  </a:lnTo>
                  <a:lnTo>
                    <a:pt x="207" y="2949"/>
                  </a:lnTo>
                  <a:lnTo>
                    <a:pt x="181" y="2786"/>
                  </a:lnTo>
                  <a:lnTo>
                    <a:pt x="164" y="2652"/>
                  </a:lnTo>
                  <a:lnTo>
                    <a:pt x="155" y="2568"/>
                  </a:lnTo>
                  <a:lnTo>
                    <a:pt x="66" y="1327"/>
                  </a:lnTo>
                  <a:lnTo>
                    <a:pt x="66" y="1295"/>
                  </a:lnTo>
                  <a:lnTo>
                    <a:pt x="63" y="1217"/>
                  </a:lnTo>
                  <a:lnTo>
                    <a:pt x="61" y="1124"/>
                  </a:lnTo>
                  <a:lnTo>
                    <a:pt x="58" y="1051"/>
                  </a:lnTo>
                  <a:lnTo>
                    <a:pt x="81" y="1051"/>
                  </a:lnTo>
                  <a:lnTo>
                    <a:pt x="109" y="1048"/>
                  </a:lnTo>
                  <a:lnTo>
                    <a:pt x="147" y="1045"/>
                  </a:lnTo>
                  <a:lnTo>
                    <a:pt x="187" y="1045"/>
                  </a:lnTo>
                  <a:lnTo>
                    <a:pt x="236" y="1042"/>
                  </a:lnTo>
                  <a:lnTo>
                    <a:pt x="288" y="1039"/>
                  </a:lnTo>
                  <a:lnTo>
                    <a:pt x="345" y="1036"/>
                  </a:lnTo>
                  <a:lnTo>
                    <a:pt x="408" y="1033"/>
                  </a:lnTo>
                  <a:lnTo>
                    <a:pt x="474" y="1030"/>
                  </a:lnTo>
                  <a:lnTo>
                    <a:pt x="543" y="1027"/>
                  </a:lnTo>
                  <a:lnTo>
                    <a:pt x="618" y="1025"/>
                  </a:lnTo>
                  <a:lnTo>
                    <a:pt x="693" y="1022"/>
                  </a:lnTo>
                  <a:lnTo>
                    <a:pt x="773" y="1019"/>
                  </a:lnTo>
                  <a:lnTo>
                    <a:pt x="853" y="1016"/>
                  </a:lnTo>
                  <a:lnTo>
                    <a:pt x="937" y="1013"/>
                  </a:lnTo>
                  <a:lnTo>
                    <a:pt x="1020" y="1010"/>
                  </a:lnTo>
                  <a:lnTo>
                    <a:pt x="1106" y="1007"/>
                  </a:lnTo>
                  <a:lnTo>
                    <a:pt x="1190" y="1004"/>
                  </a:lnTo>
                  <a:lnTo>
                    <a:pt x="1276" y="1004"/>
                  </a:lnTo>
                  <a:lnTo>
                    <a:pt x="1362" y="1001"/>
                  </a:lnTo>
                  <a:lnTo>
                    <a:pt x="1448" y="1001"/>
                  </a:lnTo>
                  <a:lnTo>
                    <a:pt x="1534" y="1001"/>
                  </a:lnTo>
                  <a:lnTo>
                    <a:pt x="1618" y="1001"/>
                  </a:lnTo>
                  <a:lnTo>
                    <a:pt x="1698" y="1001"/>
                  </a:lnTo>
                  <a:lnTo>
                    <a:pt x="1778" y="1001"/>
                  </a:lnTo>
                  <a:lnTo>
                    <a:pt x="1856" y="1004"/>
                  </a:lnTo>
                  <a:lnTo>
                    <a:pt x="1931" y="1007"/>
                  </a:lnTo>
                  <a:lnTo>
                    <a:pt x="2000" y="1010"/>
                  </a:lnTo>
                  <a:lnTo>
                    <a:pt x="2069" y="1013"/>
                  </a:lnTo>
                  <a:lnTo>
                    <a:pt x="2132" y="1016"/>
                  </a:lnTo>
                  <a:lnTo>
                    <a:pt x="2192" y="1022"/>
                  </a:lnTo>
                  <a:lnTo>
                    <a:pt x="2247" y="1027"/>
                  </a:lnTo>
                  <a:lnTo>
                    <a:pt x="2258" y="1027"/>
                  </a:lnTo>
                  <a:lnTo>
                    <a:pt x="2267" y="1022"/>
                  </a:lnTo>
                  <a:lnTo>
                    <a:pt x="2275" y="1016"/>
                  </a:lnTo>
                  <a:lnTo>
                    <a:pt x="2298" y="998"/>
                  </a:lnTo>
                  <a:lnTo>
                    <a:pt x="2336" y="972"/>
                  </a:lnTo>
                  <a:lnTo>
                    <a:pt x="2382" y="937"/>
                  </a:lnTo>
                  <a:lnTo>
                    <a:pt x="2442" y="896"/>
                  </a:lnTo>
                  <a:lnTo>
                    <a:pt x="2508" y="850"/>
                  </a:lnTo>
                  <a:lnTo>
                    <a:pt x="2580" y="800"/>
                  </a:lnTo>
                  <a:lnTo>
                    <a:pt x="2660" y="745"/>
                  </a:lnTo>
                  <a:lnTo>
                    <a:pt x="2744" y="690"/>
                  </a:lnTo>
                  <a:lnTo>
                    <a:pt x="2830" y="634"/>
                  </a:lnTo>
                  <a:lnTo>
                    <a:pt x="2919" y="576"/>
                  </a:lnTo>
                  <a:lnTo>
                    <a:pt x="3008" y="524"/>
                  </a:lnTo>
                  <a:lnTo>
                    <a:pt x="3094" y="471"/>
                  </a:lnTo>
                  <a:lnTo>
                    <a:pt x="3177" y="425"/>
                  </a:lnTo>
                  <a:lnTo>
                    <a:pt x="3255" y="384"/>
                  </a:lnTo>
                  <a:lnTo>
                    <a:pt x="3330" y="349"/>
                  </a:lnTo>
                  <a:lnTo>
                    <a:pt x="3410" y="311"/>
                  </a:lnTo>
                  <a:lnTo>
                    <a:pt x="3482" y="276"/>
                  </a:lnTo>
                  <a:lnTo>
                    <a:pt x="3545" y="241"/>
                  </a:lnTo>
                  <a:lnTo>
                    <a:pt x="3600" y="209"/>
                  </a:lnTo>
                  <a:lnTo>
                    <a:pt x="3649" y="180"/>
                  </a:lnTo>
                  <a:lnTo>
                    <a:pt x="3692" y="151"/>
                  </a:lnTo>
                  <a:lnTo>
                    <a:pt x="3729" y="128"/>
                  </a:lnTo>
                  <a:lnTo>
                    <a:pt x="3758" y="105"/>
                  </a:lnTo>
                  <a:lnTo>
                    <a:pt x="3738" y="171"/>
                  </a:lnTo>
                  <a:lnTo>
                    <a:pt x="3715" y="253"/>
                  </a:lnTo>
                  <a:lnTo>
                    <a:pt x="3686" y="343"/>
                  </a:lnTo>
                  <a:lnTo>
                    <a:pt x="3657" y="445"/>
                  </a:lnTo>
                  <a:lnTo>
                    <a:pt x="3626" y="553"/>
                  </a:lnTo>
                  <a:lnTo>
                    <a:pt x="3594" y="664"/>
                  </a:lnTo>
                  <a:lnTo>
                    <a:pt x="3562" y="774"/>
                  </a:lnTo>
                  <a:lnTo>
                    <a:pt x="3534" y="885"/>
                  </a:lnTo>
                  <a:lnTo>
                    <a:pt x="3588" y="885"/>
                  </a:lnTo>
                  <a:lnTo>
                    <a:pt x="3628" y="739"/>
                  </a:lnTo>
                  <a:lnTo>
                    <a:pt x="3672" y="591"/>
                  </a:lnTo>
                  <a:lnTo>
                    <a:pt x="3715" y="445"/>
                  </a:lnTo>
                  <a:lnTo>
                    <a:pt x="3755" y="314"/>
                  </a:lnTo>
                  <a:lnTo>
                    <a:pt x="3786" y="201"/>
                  </a:lnTo>
                  <a:lnTo>
                    <a:pt x="3815" y="110"/>
                  </a:lnTo>
                  <a:lnTo>
                    <a:pt x="3832" y="49"/>
                  </a:lnTo>
                  <a:lnTo>
                    <a:pt x="3841" y="26"/>
                  </a:lnTo>
                  <a:lnTo>
                    <a:pt x="3792" y="0"/>
                  </a:lnTo>
                  <a:lnTo>
                    <a:pt x="3792" y="3"/>
                  </a:lnTo>
                  <a:lnTo>
                    <a:pt x="3786" y="6"/>
                  </a:lnTo>
                  <a:lnTo>
                    <a:pt x="3778" y="14"/>
                  </a:lnTo>
                  <a:lnTo>
                    <a:pt x="3769" y="23"/>
                  </a:lnTo>
                  <a:lnTo>
                    <a:pt x="3755" y="38"/>
                  </a:lnTo>
                  <a:lnTo>
                    <a:pt x="3735" y="52"/>
                  </a:lnTo>
                  <a:lnTo>
                    <a:pt x="3715" y="67"/>
                  </a:lnTo>
                  <a:lnTo>
                    <a:pt x="3689" y="87"/>
                  </a:lnTo>
                  <a:lnTo>
                    <a:pt x="3657" y="107"/>
                  </a:lnTo>
                  <a:lnTo>
                    <a:pt x="3623" y="131"/>
                  </a:lnTo>
                  <a:lnTo>
                    <a:pt x="3583" y="154"/>
                  </a:lnTo>
                  <a:lnTo>
                    <a:pt x="3537" y="180"/>
                  </a:lnTo>
                  <a:lnTo>
                    <a:pt x="3488" y="209"/>
                  </a:lnTo>
                  <a:lnTo>
                    <a:pt x="3433" y="236"/>
                  </a:lnTo>
                  <a:lnTo>
                    <a:pt x="3373" y="265"/>
                  </a:lnTo>
                  <a:lnTo>
                    <a:pt x="3307" y="297"/>
                  </a:lnTo>
                  <a:lnTo>
                    <a:pt x="3235" y="332"/>
                  </a:lnTo>
                  <a:lnTo>
                    <a:pt x="3160" y="369"/>
                  </a:lnTo>
                  <a:lnTo>
                    <a:pt x="3080" y="413"/>
                  </a:lnTo>
                  <a:lnTo>
                    <a:pt x="2999" y="463"/>
                  </a:lnTo>
                  <a:lnTo>
                    <a:pt x="2916" y="515"/>
                  </a:lnTo>
                  <a:lnTo>
                    <a:pt x="2830" y="567"/>
                  </a:lnTo>
                  <a:lnTo>
                    <a:pt x="2747" y="620"/>
                  </a:lnTo>
                  <a:lnTo>
                    <a:pt x="2666" y="672"/>
                  </a:lnTo>
                  <a:lnTo>
                    <a:pt x="2589" y="725"/>
                  </a:lnTo>
                  <a:lnTo>
                    <a:pt x="2517" y="777"/>
                  </a:lnTo>
                  <a:lnTo>
                    <a:pt x="2451" y="824"/>
                  </a:lnTo>
                  <a:lnTo>
                    <a:pt x="2390" y="864"/>
                  </a:lnTo>
                  <a:lnTo>
                    <a:pt x="2336" y="902"/>
                  </a:lnTo>
                  <a:lnTo>
                    <a:pt x="2296" y="934"/>
                  </a:lnTo>
                  <a:lnTo>
                    <a:pt x="2261" y="958"/>
                  </a:lnTo>
                  <a:lnTo>
                    <a:pt x="2241" y="972"/>
                  </a:lnTo>
                  <a:lnTo>
                    <a:pt x="2181" y="966"/>
                  </a:lnTo>
                  <a:lnTo>
                    <a:pt x="2115" y="961"/>
                  </a:lnTo>
                  <a:lnTo>
                    <a:pt x="2046" y="955"/>
                  </a:lnTo>
                  <a:lnTo>
                    <a:pt x="1971" y="952"/>
                  </a:lnTo>
                  <a:lnTo>
                    <a:pt x="1893" y="949"/>
                  </a:lnTo>
                  <a:lnTo>
                    <a:pt x="1813" y="946"/>
                  </a:lnTo>
                  <a:lnTo>
                    <a:pt x="1727" y="946"/>
                  </a:lnTo>
                  <a:lnTo>
                    <a:pt x="1641" y="946"/>
                  </a:lnTo>
                  <a:lnTo>
                    <a:pt x="1552" y="946"/>
                  </a:lnTo>
                  <a:lnTo>
                    <a:pt x="1460" y="946"/>
                  </a:lnTo>
                  <a:lnTo>
                    <a:pt x="1371" y="946"/>
                  </a:lnTo>
                  <a:lnTo>
                    <a:pt x="1276" y="949"/>
                  </a:lnTo>
                  <a:lnTo>
                    <a:pt x="1184" y="949"/>
                  </a:lnTo>
                  <a:lnTo>
                    <a:pt x="1092" y="952"/>
                  </a:lnTo>
                  <a:lnTo>
                    <a:pt x="1003" y="955"/>
                  </a:lnTo>
                  <a:lnTo>
                    <a:pt x="911" y="958"/>
                  </a:lnTo>
                  <a:lnTo>
                    <a:pt x="825" y="961"/>
                  </a:lnTo>
                  <a:lnTo>
                    <a:pt x="739" y="963"/>
                  </a:lnTo>
                  <a:lnTo>
                    <a:pt x="655" y="966"/>
                  </a:lnTo>
                  <a:lnTo>
                    <a:pt x="575" y="969"/>
                  </a:lnTo>
                  <a:lnTo>
                    <a:pt x="497" y="972"/>
                  </a:lnTo>
                  <a:lnTo>
                    <a:pt x="425" y="975"/>
                  </a:lnTo>
                  <a:lnTo>
                    <a:pt x="356" y="981"/>
                  </a:lnTo>
                  <a:lnTo>
                    <a:pt x="293" y="984"/>
                  </a:lnTo>
                  <a:lnTo>
                    <a:pt x="236" y="987"/>
                  </a:lnTo>
                  <a:lnTo>
                    <a:pt x="184" y="990"/>
                  </a:lnTo>
                  <a:lnTo>
                    <a:pt x="138" y="993"/>
                  </a:lnTo>
                  <a:lnTo>
                    <a:pt x="101" y="993"/>
                  </a:lnTo>
                  <a:lnTo>
                    <a:pt x="69" y="995"/>
                  </a:lnTo>
                  <a:lnTo>
                    <a:pt x="46" y="995"/>
                  </a:lnTo>
                  <a:lnTo>
                    <a:pt x="32" y="998"/>
                  </a:lnTo>
                  <a:lnTo>
                    <a:pt x="26" y="998"/>
                  </a:lnTo>
                  <a:lnTo>
                    <a:pt x="0" y="998"/>
                  </a:lnTo>
                  <a:lnTo>
                    <a:pt x="9" y="1330"/>
                  </a:lnTo>
                  <a:lnTo>
                    <a:pt x="12" y="1386"/>
                  </a:lnTo>
                  <a:lnTo>
                    <a:pt x="23" y="1525"/>
                  </a:lnTo>
                  <a:lnTo>
                    <a:pt x="38" y="1723"/>
                  </a:lnTo>
                  <a:lnTo>
                    <a:pt x="55" y="1950"/>
                  </a:lnTo>
                  <a:lnTo>
                    <a:pt x="69" y="2177"/>
                  </a:lnTo>
                  <a:lnTo>
                    <a:pt x="84" y="2378"/>
                  </a:lnTo>
                  <a:lnTo>
                    <a:pt x="95" y="2518"/>
                  </a:lnTo>
                  <a:lnTo>
                    <a:pt x="98" y="2571"/>
                  </a:lnTo>
                  <a:lnTo>
                    <a:pt x="107" y="2658"/>
                  </a:lnTo>
                  <a:lnTo>
                    <a:pt x="127" y="2792"/>
                  </a:lnTo>
                  <a:lnTo>
                    <a:pt x="150" y="2958"/>
                  </a:lnTo>
                  <a:lnTo>
                    <a:pt x="178" y="3135"/>
                  </a:lnTo>
                  <a:lnTo>
                    <a:pt x="207" y="3310"/>
                  </a:lnTo>
                  <a:lnTo>
                    <a:pt x="230" y="3464"/>
                  </a:lnTo>
                  <a:lnTo>
                    <a:pt x="250" y="3578"/>
                  </a:lnTo>
                  <a:lnTo>
                    <a:pt x="259" y="3633"/>
                  </a:lnTo>
                  <a:lnTo>
                    <a:pt x="270" y="3706"/>
                  </a:lnTo>
                  <a:lnTo>
                    <a:pt x="285" y="3799"/>
                  </a:lnTo>
                  <a:lnTo>
                    <a:pt x="296" y="3881"/>
                  </a:lnTo>
                  <a:lnTo>
                    <a:pt x="299" y="3916"/>
                  </a:lnTo>
                  <a:lnTo>
                    <a:pt x="302" y="3945"/>
                  </a:lnTo>
                  <a:lnTo>
                    <a:pt x="331" y="3939"/>
                  </a:lnTo>
                  <a:lnTo>
                    <a:pt x="336" y="3939"/>
                  </a:lnTo>
                  <a:lnTo>
                    <a:pt x="351" y="3936"/>
                  </a:lnTo>
                  <a:lnTo>
                    <a:pt x="374" y="3930"/>
                  </a:lnTo>
                  <a:lnTo>
                    <a:pt x="405" y="3924"/>
                  </a:lnTo>
                  <a:lnTo>
                    <a:pt x="443" y="3919"/>
                  </a:lnTo>
                  <a:lnTo>
                    <a:pt x="486" y="3910"/>
                  </a:lnTo>
                  <a:lnTo>
                    <a:pt x="537" y="3901"/>
                  </a:lnTo>
                  <a:lnTo>
                    <a:pt x="595" y="3892"/>
                  </a:lnTo>
                  <a:lnTo>
                    <a:pt x="655" y="3881"/>
                  </a:lnTo>
                  <a:lnTo>
                    <a:pt x="721" y="3869"/>
                  </a:lnTo>
                  <a:lnTo>
                    <a:pt x="790" y="3857"/>
                  </a:lnTo>
                  <a:lnTo>
                    <a:pt x="865" y="3846"/>
                  </a:lnTo>
                  <a:lnTo>
                    <a:pt x="943" y="3831"/>
                  </a:lnTo>
                  <a:lnTo>
                    <a:pt x="1023" y="3820"/>
                  </a:lnTo>
                  <a:lnTo>
                    <a:pt x="1103" y="3805"/>
                  </a:lnTo>
                  <a:lnTo>
                    <a:pt x="1187" y="3790"/>
                  </a:lnTo>
                  <a:lnTo>
                    <a:pt x="1273" y="3776"/>
                  </a:lnTo>
                  <a:lnTo>
                    <a:pt x="1359" y="3764"/>
                  </a:lnTo>
                  <a:lnTo>
                    <a:pt x="1442" y="3750"/>
                  </a:lnTo>
                  <a:lnTo>
                    <a:pt x="1529" y="3738"/>
                  </a:lnTo>
                  <a:lnTo>
                    <a:pt x="1615" y="3723"/>
                  </a:lnTo>
                  <a:lnTo>
                    <a:pt x="1698" y="3712"/>
                  </a:lnTo>
                  <a:lnTo>
                    <a:pt x="1778" y="3700"/>
                  </a:lnTo>
                  <a:lnTo>
                    <a:pt x="1859" y="3691"/>
                  </a:lnTo>
                  <a:lnTo>
                    <a:pt x="1934" y="3680"/>
                  </a:lnTo>
                  <a:lnTo>
                    <a:pt x="2008" y="3671"/>
                  </a:lnTo>
                  <a:lnTo>
                    <a:pt x="2077" y="3665"/>
                  </a:lnTo>
                  <a:lnTo>
                    <a:pt x="2143" y="3657"/>
                  </a:lnTo>
                  <a:lnTo>
                    <a:pt x="2204" y="3651"/>
                  </a:lnTo>
                  <a:lnTo>
                    <a:pt x="2258" y="3648"/>
                  </a:lnTo>
                  <a:lnTo>
                    <a:pt x="2307" y="3645"/>
                  </a:lnTo>
                  <a:lnTo>
                    <a:pt x="2350" y="3645"/>
                  </a:lnTo>
                  <a:lnTo>
                    <a:pt x="2436" y="3642"/>
                  </a:lnTo>
                  <a:lnTo>
                    <a:pt x="2528" y="3630"/>
                  </a:lnTo>
                  <a:lnTo>
                    <a:pt x="2629" y="3610"/>
                  </a:lnTo>
                  <a:lnTo>
                    <a:pt x="2732" y="3587"/>
                  </a:lnTo>
                  <a:lnTo>
                    <a:pt x="2838" y="3558"/>
                  </a:lnTo>
                  <a:lnTo>
                    <a:pt x="2945" y="3523"/>
                  </a:lnTo>
                  <a:lnTo>
                    <a:pt x="3051" y="3488"/>
                  </a:lnTo>
                  <a:lnTo>
                    <a:pt x="3154" y="3453"/>
                  </a:lnTo>
                  <a:lnTo>
                    <a:pt x="3255" y="3415"/>
                  </a:lnTo>
                  <a:lnTo>
                    <a:pt x="3347" y="3380"/>
                  </a:lnTo>
                  <a:lnTo>
                    <a:pt x="3430" y="3345"/>
                  </a:lnTo>
                  <a:lnTo>
                    <a:pt x="3505" y="3316"/>
                  </a:lnTo>
                  <a:lnTo>
                    <a:pt x="3565" y="3290"/>
                  </a:lnTo>
                  <a:lnTo>
                    <a:pt x="3614" y="3266"/>
                  </a:lnTo>
                  <a:lnTo>
                    <a:pt x="3649" y="3252"/>
                  </a:lnTo>
                  <a:lnTo>
                    <a:pt x="3663" y="3246"/>
                  </a:lnTo>
                  <a:lnTo>
                    <a:pt x="3686" y="3234"/>
                  </a:lnTo>
                  <a:lnTo>
                    <a:pt x="3672" y="3173"/>
                  </a:lnTo>
                  <a:lnTo>
                    <a:pt x="3637" y="3016"/>
                  </a:lnTo>
                  <a:lnTo>
                    <a:pt x="3585" y="2795"/>
                  </a:lnTo>
                  <a:lnTo>
                    <a:pt x="3525" y="2539"/>
                  </a:lnTo>
                  <a:lnTo>
                    <a:pt x="3468" y="2282"/>
                  </a:lnTo>
                  <a:lnTo>
                    <a:pt x="3416" y="2055"/>
                  </a:lnTo>
                  <a:lnTo>
                    <a:pt x="3379" y="1895"/>
                  </a:lnTo>
                  <a:lnTo>
                    <a:pt x="3364" y="1831"/>
                  </a:lnTo>
                  <a:lnTo>
                    <a:pt x="3373" y="1808"/>
                  </a:lnTo>
                  <a:lnTo>
                    <a:pt x="3387" y="1764"/>
                  </a:lnTo>
                  <a:lnTo>
                    <a:pt x="3404" y="1712"/>
                  </a:lnTo>
                  <a:lnTo>
                    <a:pt x="3425" y="1648"/>
                  </a:lnTo>
                  <a:lnTo>
                    <a:pt x="3445" y="1575"/>
                  </a:lnTo>
                  <a:lnTo>
                    <a:pt x="3462" y="1499"/>
                  </a:lnTo>
                  <a:lnTo>
                    <a:pt x="3473" y="1423"/>
                  </a:lnTo>
                  <a:lnTo>
                    <a:pt x="3482" y="1351"/>
                  </a:lnTo>
                  <a:lnTo>
                    <a:pt x="3485" y="1319"/>
                  </a:lnTo>
                  <a:lnTo>
                    <a:pt x="3491" y="1278"/>
                  </a:lnTo>
                  <a:lnTo>
                    <a:pt x="3502" y="1228"/>
                  </a:lnTo>
                  <a:lnTo>
                    <a:pt x="3514" y="1170"/>
                  </a:lnTo>
                  <a:lnTo>
                    <a:pt x="3531" y="1106"/>
                  </a:lnTo>
                  <a:lnTo>
                    <a:pt x="3548" y="1036"/>
                  </a:lnTo>
                  <a:lnTo>
                    <a:pt x="3568" y="963"/>
                  </a:lnTo>
                  <a:lnTo>
                    <a:pt x="3588" y="88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8" name="Freeform 26"/>
            <p:cNvSpPr>
              <a:spLocks/>
            </p:cNvSpPr>
            <p:nvPr/>
          </p:nvSpPr>
          <p:spPr bwMode="auto">
            <a:xfrm>
              <a:off x="580" y="1310"/>
              <a:ext cx="3786" cy="3893"/>
            </a:xfrm>
            <a:custGeom>
              <a:avLst/>
              <a:gdLst/>
              <a:ahLst/>
              <a:cxnLst>
                <a:cxn ang="0">
                  <a:pos x="17" y="1005"/>
                </a:cxn>
                <a:cxn ang="0">
                  <a:pos x="106" y="996"/>
                </a:cxn>
                <a:cxn ang="0">
                  <a:pos x="258" y="982"/>
                </a:cxn>
                <a:cxn ang="0">
                  <a:pos x="462" y="964"/>
                </a:cxn>
                <a:cxn ang="0">
                  <a:pos x="701" y="947"/>
                </a:cxn>
                <a:cxn ang="0">
                  <a:pos x="965" y="926"/>
                </a:cxn>
                <a:cxn ang="0">
                  <a:pos x="1244" y="909"/>
                </a:cxn>
                <a:cxn ang="0">
                  <a:pos x="1517" y="897"/>
                </a:cxn>
                <a:cxn ang="0">
                  <a:pos x="1778" y="894"/>
                </a:cxn>
                <a:cxn ang="0">
                  <a:pos x="2013" y="897"/>
                </a:cxn>
                <a:cxn ang="0">
                  <a:pos x="2209" y="912"/>
                </a:cxn>
                <a:cxn ang="0">
                  <a:pos x="2275" y="871"/>
                </a:cxn>
                <a:cxn ang="0">
                  <a:pos x="2450" y="763"/>
                </a:cxn>
                <a:cxn ang="0">
                  <a:pos x="2691" y="623"/>
                </a:cxn>
                <a:cxn ang="0">
                  <a:pos x="2961" y="472"/>
                </a:cxn>
                <a:cxn ang="0">
                  <a:pos x="3214" y="341"/>
                </a:cxn>
                <a:cxn ang="0">
                  <a:pos x="3418" y="245"/>
                </a:cxn>
                <a:cxn ang="0">
                  <a:pos x="3573" y="160"/>
                </a:cxn>
                <a:cxn ang="0">
                  <a:pos x="3680" y="88"/>
                </a:cxn>
                <a:cxn ang="0">
                  <a:pos x="3746" y="35"/>
                </a:cxn>
                <a:cxn ang="0">
                  <a:pos x="3780" y="6"/>
                </a:cxn>
                <a:cxn ang="0">
                  <a:pos x="3772" y="50"/>
                </a:cxn>
                <a:cxn ang="0">
                  <a:pos x="3611" y="588"/>
                </a:cxn>
                <a:cxn ang="0">
                  <a:pos x="3447" y="1214"/>
                </a:cxn>
                <a:cxn ang="0">
                  <a:pos x="3401" y="1491"/>
                </a:cxn>
                <a:cxn ang="0">
                  <a:pos x="3341" y="1712"/>
                </a:cxn>
                <a:cxn ang="0">
                  <a:pos x="3306" y="1811"/>
                </a:cxn>
                <a:cxn ang="0">
                  <a:pos x="3588" y="3218"/>
                </a:cxn>
                <a:cxn ang="0">
                  <a:pos x="3407" y="3276"/>
                </a:cxn>
                <a:cxn ang="0">
                  <a:pos x="3131" y="3366"/>
                </a:cxn>
                <a:cxn ang="0">
                  <a:pos x="2809" y="3468"/>
                </a:cxn>
                <a:cxn ang="0">
                  <a:pos x="2499" y="3558"/>
                </a:cxn>
                <a:cxn ang="0">
                  <a:pos x="2278" y="3611"/>
                </a:cxn>
                <a:cxn ang="0">
                  <a:pos x="2114" y="3640"/>
                </a:cxn>
                <a:cxn ang="0">
                  <a:pos x="1904" y="3675"/>
                </a:cxn>
                <a:cxn ang="0">
                  <a:pos x="1666" y="3710"/>
                </a:cxn>
                <a:cxn ang="0">
                  <a:pos x="1410" y="3744"/>
                </a:cxn>
                <a:cxn ang="0">
                  <a:pos x="1152" y="3782"/>
                </a:cxn>
                <a:cxn ang="0">
                  <a:pos x="905" y="3814"/>
                </a:cxn>
                <a:cxn ang="0">
                  <a:pos x="683" y="3843"/>
                </a:cxn>
                <a:cxn ang="0">
                  <a:pos x="500" y="3867"/>
                </a:cxn>
                <a:cxn ang="0">
                  <a:pos x="367" y="3884"/>
                </a:cxn>
                <a:cxn ang="0">
                  <a:pos x="304" y="3893"/>
                </a:cxn>
                <a:cxn ang="0">
                  <a:pos x="284" y="3777"/>
                </a:cxn>
                <a:cxn ang="0">
                  <a:pos x="247" y="3549"/>
                </a:cxn>
                <a:cxn ang="0">
                  <a:pos x="178" y="3107"/>
                </a:cxn>
                <a:cxn ang="0">
                  <a:pos x="106" y="2635"/>
                </a:cxn>
                <a:cxn ang="0">
                  <a:pos x="80" y="2297"/>
                </a:cxn>
                <a:cxn ang="0">
                  <a:pos x="34" y="1669"/>
                </a:cxn>
                <a:cxn ang="0">
                  <a:pos x="8" y="1313"/>
                </a:cxn>
              </a:cxnLst>
              <a:rect l="0" t="0" r="r" b="b"/>
              <a:pathLst>
                <a:path w="3786" h="3893">
                  <a:moveTo>
                    <a:pt x="0" y="1008"/>
                  </a:moveTo>
                  <a:lnTo>
                    <a:pt x="5" y="1008"/>
                  </a:lnTo>
                  <a:lnTo>
                    <a:pt x="17" y="1005"/>
                  </a:lnTo>
                  <a:lnTo>
                    <a:pt x="40" y="1005"/>
                  </a:lnTo>
                  <a:lnTo>
                    <a:pt x="69" y="1002"/>
                  </a:lnTo>
                  <a:lnTo>
                    <a:pt x="106" y="996"/>
                  </a:lnTo>
                  <a:lnTo>
                    <a:pt x="152" y="993"/>
                  </a:lnTo>
                  <a:lnTo>
                    <a:pt x="204" y="987"/>
                  </a:lnTo>
                  <a:lnTo>
                    <a:pt x="258" y="982"/>
                  </a:lnTo>
                  <a:lnTo>
                    <a:pt x="321" y="976"/>
                  </a:lnTo>
                  <a:lnTo>
                    <a:pt x="390" y="970"/>
                  </a:lnTo>
                  <a:lnTo>
                    <a:pt x="462" y="964"/>
                  </a:lnTo>
                  <a:lnTo>
                    <a:pt x="537" y="958"/>
                  </a:lnTo>
                  <a:lnTo>
                    <a:pt x="617" y="952"/>
                  </a:lnTo>
                  <a:lnTo>
                    <a:pt x="701" y="947"/>
                  </a:lnTo>
                  <a:lnTo>
                    <a:pt x="787" y="938"/>
                  </a:lnTo>
                  <a:lnTo>
                    <a:pt x="876" y="932"/>
                  </a:lnTo>
                  <a:lnTo>
                    <a:pt x="965" y="926"/>
                  </a:lnTo>
                  <a:lnTo>
                    <a:pt x="1057" y="920"/>
                  </a:lnTo>
                  <a:lnTo>
                    <a:pt x="1149" y="915"/>
                  </a:lnTo>
                  <a:lnTo>
                    <a:pt x="1244" y="909"/>
                  </a:lnTo>
                  <a:lnTo>
                    <a:pt x="1336" y="906"/>
                  </a:lnTo>
                  <a:lnTo>
                    <a:pt x="1427" y="903"/>
                  </a:lnTo>
                  <a:lnTo>
                    <a:pt x="1517" y="897"/>
                  </a:lnTo>
                  <a:lnTo>
                    <a:pt x="1606" y="897"/>
                  </a:lnTo>
                  <a:lnTo>
                    <a:pt x="1695" y="894"/>
                  </a:lnTo>
                  <a:lnTo>
                    <a:pt x="1778" y="894"/>
                  </a:lnTo>
                  <a:lnTo>
                    <a:pt x="1861" y="894"/>
                  </a:lnTo>
                  <a:lnTo>
                    <a:pt x="1939" y="894"/>
                  </a:lnTo>
                  <a:lnTo>
                    <a:pt x="2013" y="897"/>
                  </a:lnTo>
                  <a:lnTo>
                    <a:pt x="2082" y="900"/>
                  </a:lnTo>
                  <a:lnTo>
                    <a:pt x="2149" y="906"/>
                  </a:lnTo>
                  <a:lnTo>
                    <a:pt x="2209" y="912"/>
                  </a:lnTo>
                  <a:lnTo>
                    <a:pt x="2217" y="906"/>
                  </a:lnTo>
                  <a:lnTo>
                    <a:pt x="2240" y="891"/>
                  </a:lnTo>
                  <a:lnTo>
                    <a:pt x="2275" y="871"/>
                  </a:lnTo>
                  <a:lnTo>
                    <a:pt x="2324" y="842"/>
                  </a:lnTo>
                  <a:lnTo>
                    <a:pt x="2384" y="804"/>
                  </a:lnTo>
                  <a:lnTo>
                    <a:pt x="2450" y="763"/>
                  </a:lnTo>
                  <a:lnTo>
                    <a:pt x="2525" y="719"/>
                  </a:lnTo>
                  <a:lnTo>
                    <a:pt x="2608" y="673"/>
                  </a:lnTo>
                  <a:lnTo>
                    <a:pt x="2691" y="623"/>
                  </a:lnTo>
                  <a:lnTo>
                    <a:pt x="2780" y="571"/>
                  </a:lnTo>
                  <a:lnTo>
                    <a:pt x="2870" y="522"/>
                  </a:lnTo>
                  <a:lnTo>
                    <a:pt x="2961" y="472"/>
                  </a:lnTo>
                  <a:lnTo>
                    <a:pt x="3048" y="425"/>
                  </a:lnTo>
                  <a:lnTo>
                    <a:pt x="3134" y="382"/>
                  </a:lnTo>
                  <a:lnTo>
                    <a:pt x="3214" y="341"/>
                  </a:lnTo>
                  <a:lnTo>
                    <a:pt x="3289" y="306"/>
                  </a:lnTo>
                  <a:lnTo>
                    <a:pt x="3358" y="274"/>
                  </a:lnTo>
                  <a:lnTo>
                    <a:pt x="3418" y="245"/>
                  </a:lnTo>
                  <a:lnTo>
                    <a:pt x="3476" y="213"/>
                  </a:lnTo>
                  <a:lnTo>
                    <a:pt x="3527" y="187"/>
                  </a:lnTo>
                  <a:lnTo>
                    <a:pt x="3573" y="160"/>
                  </a:lnTo>
                  <a:lnTo>
                    <a:pt x="3614" y="134"/>
                  </a:lnTo>
                  <a:lnTo>
                    <a:pt x="3648" y="111"/>
                  </a:lnTo>
                  <a:lnTo>
                    <a:pt x="3680" y="88"/>
                  </a:lnTo>
                  <a:lnTo>
                    <a:pt x="3705" y="70"/>
                  </a:lnTo>
                  <a:lnTo>
                    <a:pt x="3728" y="53"/>
                  </a:lnTo>
                  <a:lnTo>
                    <a:pt x="3746" y="35"/>
                  </a:lnTo>
                  <a:lnTo>
                    <a:pt x="3763" y="24"/>
                  </a:lnTo>
                  <a:lnTo>
                    <a:pt x="3772" y="15"/>
                  </a:lnTo>
                  <a:lnTo>
                    <a:pt x="3780" y="6"/>
                  </a:lnTo>
                  <a:lnTo>
                    <a:pt x="3786" y="3"/>
                  </a:lnTo>
                  <a:lnTo>
                    <a:pt x="3786" y="0"/>
                  </a:lnTo>
                  <a:lnTo>
                    <a:pt x="3772" y="50"/>
                  </a:lnTo>
                  <a:lnTo>
                    <a:pt x="3731" y="181"/>
                  </a:lnTo>
                  <a:lnTo>
                    <a:pt x="3677" y="367"/>
                  </a:lnTo>
                  <a:lnTo>
                    <a:pt x="3611" y="588"/>
                  </a:lnTo>
                  <a:lnTo>
                    <a:pt x="3545" y="821"/>
                  </a:lnTo>
                  <a:lnTo>
                    <a:pt x="3487" y="1037"/>
                  </a:lnTo>
                  <a:lnTo>
                    <a:pt x="3447" y="1214"/>
                  </a:lnTo>
                  <a:lnTo>
                    <a:pt x="3427" y="1331"/>
                  </a:lnTo>
                  <a:lnTo>
                    <a:pt x="3418" y="1409"/>
                  </a:lnTo>
                  <a:lnTo>
                    <a:pt x="3401" y="1491"/>
                  </a:lnTo>
                  <a:lnTo>
                    <a:pt x="3384" y="1573"/>
                  </a:lnTo>
                  <a:lnTo>
                    <a:pt x="3361" y="1648"/>
                  </a:lnTo>
                  <a:lnTo>
                    <a:pt x="3341" y="1712"/>
                  </a:lnTo>
                  <a:lnTo>
                    <a:pt x="3323" y="1765"/>
                  </a:lnTo>
                  <a:lnTo>
                    <a:pt x="3312" y="1800"/>
                  </a:lnTo>
                  <a:lnTo>
                    <a:pt x="3306" y="1811"/>
                  </a:lnTo>
                  <a:lnTo>
                    <a:pt x="3625" y="3203"/>
                  </a:lnTo>
                  <a:lnTo>
                    <a:pt x="3616" y="3206"/>
                  </a:lnTo>
                  <a:lnTo>
                    <a:pt x="3588" y="3218"/>
                  </a:lnTo>
                  <a:lnTo>
                    <a:pt x="3542" y="3232"/>
                  </a:lnTo>
                  <a:lnTo>
                    <a:pt x="3481" y="3252"/>
                  </a:lnTo>
                  <a:lnTo>
                    <a:pt x="3407" y="3276"/>
                  </a:lnTo>
                  <a:lnTo>
                    <a:pt x="3323" y="3305"/>
                  </a:lnTo>
                  <a:lnTo>
                    <a:pt x="3232" y="3334"/>
                  </a:lnTo>
                  <a:lnTo>
                    <a:pt x="3131" y="3366"/>
                  </a:lnTo>
                  <a:lnTo>
                    <a:pt x="3028" y="3401"/>
                  </a:lnTo>
                  <a:lnTo>
                    <a:pt x="2918" y="3436"/>
                  </a:lnTo>
                  <a:lnTo>
                    <a:pt x="2809" y="3468"/>
                  </a:lnTo>
                  <a:lnTo>
                    <a:pt x="2703" y="3500"/>
                  </a:lnTo>
                  <a:lnTo>
                    <a:pt x="2597" y="3529"/>
                  </a:lnTo>
                  <a:lnTo>
                    <a:pt x="2499" y="3558"/>
                  </a:lnTo>
                  <a:lnTo>
                    <a:pt x="2404" y="3581"/>
                  </a:lnTo>
                  <a:lnTo>
                    <a:pt x="2321" y="3602"/>
                  </a:lnTo>
                  <a:lnTo>
                    <a:pt x="2278" y="3611"/>
                  </a:lnTo>
                  <a:lnTo>
                    <a:pt x="2229" y="3619"/>
                  </a:lnTo>
                  <a:lnTo>
                    <a:pt x="2174" y="3631"/>
                  </a:lnTo>
                  <a:lnTo>
                    <a:pt x="2114" y="3640"/>
                  </a:lnTo>
                  <a:lnTo>
                    <a:pt x="2048" y="3651"/>
                  </a:lnTo>
                  <a:lnTo>
                    <a:pt x="1976" y="3663"/>
                  </a:lnTo>
                  <a:lnTo>
                    <a:pt x="1904" y="3675"/>
                  </a:lnTo>
                  <a:lnTo>
                    <a:pt x="1827" y="3686"/>
                  </a:lnTo>
                  <a:lnTo>
                    <a:pt x="1746" y="3698"/>
                  </a:lnTo>
                  <a:lnTo>
                    <a:pt x="1666" y="3710"/>
                  </a:lnTo>
                  <a:lnTo>
                    <a:pt x="1580" y="3721"/>
                  </a:lnTo>
                  <a:lnTo>
                    <a:pt x="1496" y="3733"/>
                  </a:lnTo>
                  <a:lnTo>
                    <a:pt x="1410" y="3744"/>
                  </a:lnTo>
                  <a:lnTo>
                    <a:pt x="1324" y="3759"/>
                  </a:lnTo>
                  <a:lnTo>
                    <a:pt x="1238" y="3771"/>
                  </a:lnTo>
                  <a:lnTo>
                    <a:pt x="1152" y="3782"/>
                  </a:lnTo>
                  <a:lnTo>
                    <a:pt x="1068" y="3794"/>
                  </a:lnTo>
                  <a:lnTo>
                    <a:pt x="985" y="3803"/>
                  </a:lnTo>
                  <a:lnTo>
                    <a:pt x="905" y="3814"/>
                  </a:lnTo>
                  <a:lnTo>
                    <a:pt x="827" y="3826"/>
                  </a:lnTo>
                  <a:lnTo>
                    <a:pt x="752" y="3835"/>
                  </a:lnTo>
                  <a:lnTo>
                    <a:pt x="683" y="3843"/>
                  </a:lnTo>
                  <a:lnTo>
                    <a:pt x="617" y="3852"/>
                  </a:lnTo>
                  <a:lnTo>
                    <a:pt x="554" y="3861"/>
                  </a:lnTo>
                  <a:lnTo>
                    <a:pt x="500" y="3867"/>
                  </a:lnTo>
                  <a:lnTo>
                    <a:pt x="448" y="3873"/>
                  </a:lnTo>
                  <a:lnTo>
                    <a:pt x="405" y="3878"/>
                  </a:lnTo>
                  <a:lnTo>
                    <a:pt x="367" y="3884"/>
                  </a:lnTo>
                  <a:lnTo>
                    <a:pt x="339" y="3887"/>
                  </a:lnTo>
                  <a:lnTo>
                    <a:pt x="316" y="3890"/>
                  </a:lnTo>
                  <a:lnTo>
                    <a:pt x="304" y="3893"/>
                  </a:lnTo>
                  <a:lnTo>
                    <a:pt x="299" y="3893"/>
                  </a:lnTo>
                  <a:lnTo>
                    <a:pt x="296" y="3858"/>
                  </a:lnTo>
                  <a:lnTo>
                    <a:pt x="284" y="3777"/>
                  </a:lnTo>
                  <a:lnTo>
                    <a:pt x="270" y="3683"/>
                  </a:lnTo>
                  <a:lnTo>
                    <a:pt x="258" y="3611"/>
                  </a:lnTo>
                  <a:lnTo>
                    <a:pt x="247" y="3549"/>
                  </a:lnTo>
                  <a:lnTo>
                    <a:pt x="230" y="3436"/>
                  </a:lnTo>
                  <a:lnTo>
                    <a:pt x="204" y="3282"/>
                  </a:lnTo>
                  <a:lnTo>
                    <a:pt x="178" y="3107"/>
                  </a:lnTo>
                  <a:lnTo>
                    <a:pt x="149" y="2929"/>
                  </a:lnTo>
                  <a:lnTo>
                    <a:pt x="126" y="2766"/>
                  </a:lnTo>
                  <a:lnTo>
                    <a:pt x="106" y="2635"/>
                  </a:lnTo>
                  <a:lnTo>
                    <a:pt x="97" y="2551"/>
                  </a:lnTo>
                  <a:lnTo>
                    <a:pt x="92" y="2458"/>
                  </a:lnTo>
                  <a:lnTo>
                    <a:pt x="80" y="2297"/>
                  </a:lnTo>
                  <a:lnTo>
                    <a:pt x="66" y="2097"/>
                  </a:lnTo>
                  <a:lnTo>
                    <a:pt x="49" y="1878"/>
                  </a:lnTo>
                  <a:lnTo>
                    <a:pt x="34" y="1669"/>
                  </a:lnTo>
                  <a:lnTo>
                    <a:pt x="20" y="1488"/>
                  </a:lnTo>
                  <a:lnTo>
                    <a:pt x="11" y="1360"/>
                  </a:lnTo>
                  <a:lnTo>
                    <a:pt x="8" y="1313"/>
                  </a:lnTo>
                  <a:lnTo>
                    <a:pt x="0" y="100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9" name="Freeform 27"/>
            <p:cNvSpPr>
              <a:spLocks/>
            </p:cNvSpPr>
            <p:nvPr/>
          </p:nvSpPr>
          <p:spPr bwMode="auto">
            <a:xfrm>
              <a:off x="554" y="1293"/>
              <a:ext cx="3838" cy="3942"/>
            </a:xfrm>
            <a:custGeom>
              <a:avLst/>
              <a:gdLst/>
              <a:ahLst/>
              <a:cxnLst>
                <a:cxn ang="0">
                  <a:pos x="3467" y="1130"/>
                </a:cxn>
                <a:cxn ang="0">
                  <a:pos x="3401" y="1502"/>
                </a:cxn>
                <a:cxn ang="0">
                  <a:pos x="3306" y="1817"/>
                </a:cxn>
                <a:cxn ang="0">
                  <a:pos x="3513" y="2745"/>
                </a:cxn>
                <a:cxn ang="0">
                  <a:pos x="3482" y="3246"/>
                </a:cxn>
                <a:cxn ang="0">
                  <a:pos x="2973" y="3412"/>
                </a:cxn>
                <a:cxn ang="0">
                  <a:pos x="2416" y="3572"/>
                </a:cxn>
                <a:cxn ang="0">
                  <a:pos x="2094" y="3636"/>
                </a:cxn>
                <a:cxn ang="0">
                  <a:pos x="1675" y="3700"/>
                </a:cxn>
                <a:cxn ang="0">
                  <a:pos x="1201" y="3767"/>
                </a:cxn>
                <a:cxn ang="0">
                  <a:pos x="758" y="3826"/>
                </a:cxn>
                <a:cxn ang="0">
                  <a:pos x="437" y="3869"/>
                </a:cxn>
                <a:cxn ang="0">
                  <a:pos x="322" y="3677"/>
                </a:cxn>
                <a:cxn ang="0">
                  <a:pos x="204" y="2949"/>
                </a:cxn>
                <a:cxn ang="0">
                  <a:pos x="60" y="1214"/>
                </a:cxn>
                <a:cxn ang="0">
                  <a:pos x="184" y="1036"/>
                </a:cxn>
                <a:cxn ang="0">
                  <a:pos x="537" y="1004"/>
                </a:cxn>
                <a:cxn ang="0">
                  <a:pos x="1008" y="969"/>
                </a:cxn>
                <a:cxn ang="0">
                  <a:pos x="1520" y="943"/>
                </a:cxn>
                <a:cxn ang="0">
                  <a:pos x="1985" y="940"/>
                </a:cxn>
                <a:cxn ang="0">
                  <a:pos x="2249" y="952"/>
                </a:cxn>
                <a:cxn ang="0">
                  <a:pos x="2493" y="803"/>
                </a:cxn>
                <a:cxn ang="0">
                  <a:pos x="3002" y="512"/>
                </a:cxn>
                <a:cxn ang="0">
                  <a:pos x="3479" y="274"/>
                </a:cxn>
                <a:cxn ang="0">
                  <a:pos x="3757" y="102"/>
                </a:cxn>
                <a:cxn ang="0">
                  <a:pos x="3611" y="591"/>
                </a:cxn>
                <a:cxn ang="0">
                  <a:pos x="3729" y="393"/>
                </a:cxn>
                <a:cxn ang="0">
                  <a:pos x="3792" y="0"/>
                </a:cxn>
                <a:cxn ang="0">
                  <a:pos x="3734" y="49"/>
                </a:cxn>
                <a:cxn ang="0">
                  <a:pos x="3533" y="180"/>
                </a:cxn>
                <a:cxn ang="0">
                  <a:pos x="3157" y="367"/>
                </a:cxn>
                <a:cxn ang="0">
                  <a:pos x="2660" y="640"/>
                </a:cxn>
                <a:cxn ang="0">
                  <a:pos x="2278" y="868"/>
                </a:cxn>
                <a:cxn ang="0">
                  <a:pos x="1956" y="885"/>
                </a:cxn>
                <a:cxn ang="0">
                  <a:pos x="1448" y="891"/>
                </a:cxn>
                <a:cxn ang="0">
                  <a:pos x="902" y="920"/>
                </a:cxn>
                <a:cxn ang="0">
                  <a:pos x="419" y="961"/>
                </a:cxn>
                <a:cxn ang="0">
                  <a:pos x="100" y="990"/>
                </a:cxn>
                <a:cxn ang="0">
                  <a:pos x="9" y="1330"/>
                </a:cxn>
                <a:cxn ang="0">
                  <a:pos x="83" y="2376"/>
                </a:cxn>
                <a:cxn ang="0">
                  <a:pos x="178" y="3133"/>
                </a:cxn>
                <a:cxn ang="0">
                  <a:pos x="284" y="3799"/>
                </a:cxn>
                <a:cxn ang="0">
                  <a:pos x="347" y="3936"/>
                </a:cxn>
                <a:cxn ang="0">
                  <a:pos x="592" y="3904"/>
                </a:cxn>
                <a:cxn ang="0">
                  <a:pos x="1023" y="3849"/>
                </a:cxn>
                <a:cxn ang="0">
                  <a:pos x="1531" y="3776"/>
                </a:cxn>
                <a:cxn ang="0">
                  <a:pos x="2011" y="3706"/>
                </a:cxn>
                <a:cxn ang="0">
                  <a:pos x="2353" y="3645"/>
                </a:cxn>
                <a:cxn ang="0">
                  <a:pos x="2947" y="3479"/>
                </a:cxn>
                <a:cxn ang="0">
                  <a:pos x="3510" y="3296"/>
                </a:cxn>
                <a:cxn ang="0">
                  <a:pos x="3668" y="3176"/>
                </a:cxn>
                <a:cxn ang="0">
                  <a:pos x="3375" y="1895"/>
                </a:cxn>
                <a:cxn ang="0">
                  <a:pos x="3441" y="1575"/>
                </a:cxn>
                <a:cxn ang="0">
                  <a:pos x="3505" y="1202"/>
                </a:cxn>
              </a:cxnLst>
              <a:rect l="0" t="0" r="r" b="b"/>
              <a:pathLst>
                <a:path w="3838" h="3942">
                  <a:moveTo>
                    <a:pt x="3614" y="792"/>
                  </a:moveTo>
                  <a:lnTo>
                    <a:pt x="3556" y="792"/>
                  </a:lnTo>
                  <a:lnTo>
                    <a:pt x="3530" y="882"/>
                  </a:lnTo>
                  <a:lnTo>
                    <a:pt x="3507" y="969"/>
                  </a:lnTo>
                  <a:lnTo>
                    <a:pt x="3484" y="1054"/>
                  </a:lnTo>
                  <a:lnTo>
                    <a:pt x="3467" y="1130"/>
                  </a:lnTo>
                  <a:lnTo>
                    <a:pt x="3450" y="1199"/>
                  </a:lnTo>
                  <a:lnTo>
                    <a:pt x="3438" y="1258"/>
                  </a:lnTo>
                  <a:lnTo>
                    <a:pt x="3430" y="1307"/>
                  </a:lnTo>
                  <a:lnTo>
                    <a:pt x="3424" y="1345"/>
                  </a:lnTo>
                  <a:lnTo>
                    <a:pt x="3416" y="1421"/>
                  </a:lnTo>
                  <a:lnTo>
                    <a:pt x="3401" y="1502"/>
                  </a:lnTo>
                  <a:lnTo>
                    <a:pt x="3384" y="1581"/>
                  </a:lnTo>
                  <a:lnTo>
                    <a:pt x="3361" y="1654"/>
                  </a:lnTo>
                  <a:lnTo>
                    <a:pt x="3341" y="1718"/>
                  </a:lnTo>
                  <a:lnTo>
                    <a:pt x="3324" y="1770"/>
                  </a:lnTo>
                  <a:lnTo>
                    <a:pt x="3312" y="1805"/>
                  </a:lnTo>
                  <a:lnTo>
                    <a:pt x="3306" y="1817"/>
                  </a:lnTo>
                  <a:lnTo>
                    <a:pt x="3303" y="1825"/>
                  </a:lnTo>
                  <a:lnTo>
                    <a:pt x="3318" y="1884"/>
                  </a:lnTo>
                  <a:lnTo>
                    <a:pt x="3352" y="2032"/>
                  </a:lnTo>
                  <a:lnTo>
                    <a:pt x="3401" y="2248"/>
                  </a:lnTo>
                  <a:lnTo>
                    <a:pt x="3459" y="2495"/>
                  </a:lnTo>
                  <a:lnTo>
                    <a:pt x="3513" y="2745"/>
                  </a:lnTo>
                  <a:lnTo>
                    <a:pt x="3565" y="2964"/>
                  </a:lnTo>
                  <a:lnTo>
                    <a:pt x="3602" y="3127"/>
                  </a:lnTo>
                  <a:lnTo>
                    <a:pt x="3619" y="3200"/>
                  </a:lnTo>
                  <a:lnTo>
                    <a:pt x="3588" y="3211"/>
                  </a:lnTo>
                  <a:lnTo>
                    <a:pt x="3542" y="3226"/>
                  </a:lnTo>
                  <a:lnTo>
                    <a:pt x="3482" y="3246"/>
                  </a:lnTo>
                  <a:lnTo>
                    <a:pt x="3416" y="3269"/>
                  </a:lnTo>
                  <a:lnTo>
                    <a:pt x="3338" y="3296"/>
                  </a:lnTo>
                  <a:lnTo>
                    <a:pt x="3255" y="3322"/>
                  </a:lnTo>
                  <a:lnTo>
                    <a:pt x="3166" y="3354"/>
                  </a:lnTo>
                  <a:lnTo>
                    <a:pt x="3071" y="3383"/>
                  </a:lnTo>
                  <a:lnTo>
                    <a:pt x="2973" y="3412"/>
                  </a:lnTo>
                  <a:lnTo>
                    <a:pt x="2875" y="3444"/>
                  </a:lnTo>
                  <a:lnTo>
                    <a:pt x="2778" y="3473"/>
                  </a:lnTo>
                  <a:lnTo>
                    <a:pt x="2680" y="3502"/>
                  </a:lnTo>
                  <a:lnTo>
                    <a:pt x="2588" y="3529"/>
                  </a:lnTo>
                  <a:lnTo>
                    <a:pt x="2499" y="3552"/>
                  </a:lnTo>
                  <a:lnTo>
                    <a:pt x="2416" y="3572"/>
                  </a:lnTo>
                  <a:lnTo>
                    <a:pt x="2341" y="3590"/>
                  </a:lnTo>
                  <a:lnTo>
                    <a:pt x="2301" y="3598"/>
                  </a:lnTo>
                  <a:lnTo>
                    <a:pt x="2258" y="3607"/>
                  </a:lnTo>
                  <a:lnTo>
                    <a:pt x="2206" y="3616"/>
                  </a:lnTo>
                  <a:lnTo>
                    <a:pt x="2152" y="3625"/>
                  </a:lnTo>
                  <a:lnTo>
                    <a:pt x="2094" y="3636"/>
                  </a:lnTo>
                  <a:lnTo>
                    <a:pt x="2031" y="3645"/>
                  </a:lnTo>
                  <a:lnTo>
                    <a:pt x="1965" y="3657"/>
                  </a:lnTo>
                  <a:lnTo>
                    <a:pt x="1896" y="3665"/>
                  </a:lnTo>
                  <a:lnTo>
                    <a:pt x="1824" y="3677"/>
                  </a:lnTo>
                  <a:lnTo>
                    <a:pt x="1749" y="3689"/>
                  </a:lnTo>
                  <a:lnTo>
                    <a:pt x="1675" y="3700"/>
                  </a:lnTo>
                  <a:lnTo>
                    <a:pt x="1597" y="3712"/>
                  </a:lnTo>
                  <a:lnTo>
                    <a:pt x="1517" y="3724"/>
                  </a:lnTo>
                  <a:lnTo>
                    <a:pt x="1439" y="3732"/>
                  </a:lnTo>
                  <a:lnTo>
                    <a:pt x="1359" y="3744"/>
                  </a:lnTo>
                  <a:lnTo>
                    <a:pt x="1278" y="3756"/>
                  </a:lnTo>
                  <a:lnTo>
                    <a:pt x="1201" y="3767"/>
                  </a:lnTo>
                  <a:lnTo>
                    <a:pt x="1120" y="3779"/>
                  </a:lnTo>
                  <a:lnTo>
                    <a:pt x="1046" y="3788"/>
                  </a:lnTo>
                  <a:lnTo>
                    <a:pt x="971" y="3799"/>
                  </a:lnTo>
                  <a:lnTo>
                    <a:pt x="896" y="3808"/>
                  </a:lnTo>
                  <a:lnTo>
                    <a:pt x="827" y="3817"/>
                  </a:lnTo>
                  <a:lnTo>
                    <a:pt x="758" y="3826"/>
                  </a:lnTo>
                  <a:lnTo>
                    <a:pt x="695" y="3834"/>
                  </a:lnTo>
                  <a:lnTo>
                    <a:pt x="635" y="3843"/>
                  </a:lnTo>
                  <a:lnTo>
                    <a:pt x="577" y="3852"/>
                  </a:lnTo>
                  <a:lnTo>
                    <a:pt x="526" y="3858"/>
                  </a:lnTo>
                  <a:lnTo>
                    <a:pt x="480" y="3863"/>
                  </a:lnTo>
                  <a:lnTo>
                    <a:pt x="437" y="3869"/>
                  </a:lnTo>
                  <a:lnTo>
                    <a:pt x="402" y="3875"/>
                  </a:lnTo>
                  <a:lnTo>
                    <a:pt x="370" y="3878"/>
                  </a:lnTo>
                  <a:lnTo>
                    <a:pt x="347" y="3881"/>
                  </a:lnTo>
                  <a:lnTo>
                    <a:pt x="342" y="3823"/>
                  </a:lnTo>
                  <a:lnTo>
                    <a:pt x="333" y="3750"/>
                  </a:lnTo>
                  <a:lnTo>
                    <a:pt x="322" y="3677"/>
                  </a:lnTo>
                  <a:lnTo>
                    <a:pt x="313" y="3622"/>
                  </a:lnTo>
                  <a:lnTo>
                    <a:pt x="304" y="3566"/>
                  </a:lnTo>
                  <a:lnTo>
                    <a:pt x="284" y="3453"/>
                  </a:lnTo>
                  <a:lnTo>
                    <a:pt x="261" y="3301"/>
                  </a:lnTo>
                  <a:lnTo>
                    <a:pt x="233" y="3127"/>
                  </a:lnTo>
                  <a:lnTo>
                    <a:pt x="204" y="2949"/>
                  </a:lnTo>
                  <a:lnTo>
                    <a:pt x="181" y="2783"/>
                  </a:lnTo>
                  <a:lnTo>
                    <a:pt x="161" y="2649"/>
                  </a:lnTo>
                  <a:lnTo>
                    <a:pt x="152" y="2565"/>
                  </a:lnTo>
                  <a:lnTo>
                    <a:pt x="63" y="1328"/>
                  </a:lnTo>
                  <a:lnTo>
                    <a:pt x="63" y="1293"/>
                  </a:lnTo>
                  <a:lnTo>
                    <a:pt x="60" y="1214"/>
                  </a:lnTo>
                  <a:lnTo>
                    <a:pt x="57" y="1121"/>
                  </a:lnTo>
                  <a:lnTo>
                    <a:pt x="54" y="1048"/>
                  </a:lnTo>
                  <a:lnTo>
                    <a:pt x="77" y="1045"/>
                  </a:lnTo>
                  <a:lnTo>
                    <a:pt x="106" y="1042"/>
                  </a:lnTo>
                  <a:lnTo>
                    <a:pt x="141" y="1039"/>
                  </a:lnTo>
                  <a:lnTo>
                    <a:pt x="184" y="1036"/>
                  </a:lnTo>
                  <a:lnTo>
                    <a:pt x="230" y="1031"/>
                  </a:lnTo>
                  <a:lnTo>
                    <a:pt x="281" y="1028"/>
                  </a:lnTo>
                  <a:lnTo>
                    <a:pt x="339" y="1022"/>
                  </a:lnTo>
                  <a:lnTo>
                    <a:pt x="402" y="1016"/>
                  </a:lnTo>
                  <a:lnTo>
                    <a:pt x="465" y="1010"/>
                  </a:lnTo>
                  <a:lnTo>
                    <a:pt x="537" y="1004"/>
                  </a:lnTo>
                  <a:lnTo>
                    <a:pt x="609" y="999"/>
                  </a:lnTo>
                  <a:lnTo>
                    <a:pt x="684" y="993"/>
                  </a:lnTo>
                  <a:lnTo>
                    <a:pt x="761" y="987"/>
                  </a:lnTo>
                  <a:lnTo>
                    <a:pt x="842" y="981"/>
                  </a:lnTo>
                  <a:lnTo>
                    <a:pt x="925" y="975"/>
                  </a:lnTo>
                  <a:lnTo>
                    <a:pt x="1008" y="969"/>
                  </a:lnTo>
                  <a:lnTo>
                    <a:pt x="1094" y="964"/>
                  </a:lnTo>
                  <a:lnTo>
                    <a:pt x="1178" y="961"/>
                  </a:lnTo>
                  <a:lnTo>
                    <a:pt x="1264" y="955"/>
                  </a:lnTo>
                  <a:lnTo>
                    <a:pt x="1350" y="952"/>
                  </a:lnTo>
                  <a:lnTo>
                    <a:pt x="1436" y="946"/>
                  </a:lnTo>
                  <a:lnTo>
                    <a:pt x="1520" y="943"/>
                  </a:lnTo>
                  <a:lnTo>
                    <a:pt x="1603" y="940"/>
                  </a:lnTo>
                  <a:lnTo>
                    <a:pt x="1683" y="940"/>
                  </a:lnTo>
                  <a:lnTo>
                    <a:pt x="1764" y="940"/>
                  </a:lnTo>
                  <a:lnTo>
                    <a:pt x="1841" y="937"/>
                  </a:lnTo>
                  <a:lnTo>
                    <a:pt x="1916" y="940"/>
                  </a:lnTo>
                  <a:lnTo>
                    <a:pt x="1985" y="940"/>
                  </a:lnTo>
                  <a:lnTo>
                    <a:pt x="2054" y="943"/>
                  </a:lnTo>
                  <a:lnTo>
                    <a:pt x="2117" y="946"/>
                  </a:lnTo>
                  <a:lnTo>
                    <a:pt x="2177" y="952"/>
                  </a:lnTo>
                  <a:lnTo>
                    <a:pt x="2232" y="958"/>
                  </a:lnTo>
                  <a:lnTo>
                    <a:pt x="2241" y="958"/>
                  </a:lnTo>
                  <a:lnTo>
                    <a:pt x="2249" y="952"/>
                  </a:lnTo>
                  <a:lnTo>
                    <a:pt x="2258" y="946"/>
                  </a:lnTo>
                  <a:lnTo>
                    <a:pt x="2281" y="932"/>
                  </a:lnTo>
                  <a:lnTo>
                    <a:pt x="2318" y="908"/>
                  </a:lnTo>
                  <a:lnTo>
                    <a:pt x="2367" y="879"/>
                  </a:lnTo>
                  <a:lnTo>
                    <a:pt x="2427" y="844"/>
                  </a:lnTo>
                  <a:lnTo>
                    <a:pt x="2493" y="803"/>
                  </a:lnTo>
                  <a:lnTo>
                    <a:pt x="2568" y="760"/>
                  </a:lnTo>
                  <a:lnTo>
                    <a:pt x="2651" y="710"/>
                  </a:lnTo>
                  <a:lnTo>
                    <a:pt x="2735" y="661"/>
                  </a:lnTo>
                  <a:lnTo>
                    <a:pt x="2824" y="611"/>
                  </a:lnTo>
                  <a:lnTo>
                    <a:pt x="2913" y="562"/>
                  </a:lnTo>
                  <a:lnTo>
                    <a:pt x="3002" y="512"/>
                  </a:lnTo>
                  <a:lnTo>
                    <a:pt x="3088" y="466"/>
                  </a:lnTo>
                  <a:lnTo>
                    <a:pt x="3174" y="422"/>
                  </a:lnTo>
                  <a:lnTo>
                    <a:pt x="3252" y="381"/>
                  </a:lnTo>
                  <a:lnTo>
                    <a:pt x="3326" y="346"/>
                  </a:lnTo>
                  <a:lnTo>
                    <a:pt x="3407" y="309"/>
                  </a:lnTo>
                  <a:lnTo>
                    <a:pt x="3479" y="274"/>
                  </a:lnTo>
                  <a:lnTo>
                    <a:pt x="3542" y="242"/>
                  </a:lnTo>
                  <a:lnTo>
                    <a:pt x="3599" y="210"/>
                  </a:lnTo>
                  <a:lnTo>
                    <a:pt x="3648" y="177"/>
                  </a:lnTo>
                  <a:lnTo>
                    <a:pt x="3691" y="151"/>
                  </a:lnTo>
                  <a:lnTo>
                    <a:pt x="3726" y="125"/>
                  </a:lnTo>
                  <a:lnTo>
                    <a:pt x="3757" y="102"/>
                  </a:lnTo>
                  <a:lnTo>
                    <a:pt x="3740" y="163"/>
                  </a:lnTo>
                  <a:lnTo>
                    <a:pt x="3717" y="233"/>
                  </a:lnTo>
                  <a:lnTo>
                    <a:pt x="3694" y="314"/>
                  </a:lnTo>
                  <a:lnTo>
                    <a:pt x="3668" y="402"/>
                  </a:lnTo>
                  <a:lnTo>
                    <a:pt x="3640" y="495"/>
                  </a:lnTo>
                  <a:lnTo>
                    <a:pt x="3611" y="591"/>
                  </a:lnTo>
                  <a:lnTo>
                    <a:pt x="3585" y="693"/>
                  </a:lnTo>
                  <a:lnTo>
                    <a:pt x="3556" y="792"/>
                  </a:lnTo>
                  <a:lnTo>
                    <a:pt x="3614" y="792"/>
                  </a:lnTo>
                  <a:lnTo>
                    <a:pt x="3651" y="655"/>
                  </a:lnTo>
                  <a:lnTo>
                    <a:pt x="3691" y="521"/>
                  </a:lnTo>
                  <a:lnTo>
                    <a:pt x="3729" y="393"/>
                  </a:lnTo>
                  <a:lnTo>
                    <a:pt x="3763" y="276"/>
                  </a:lnTo>
                  <a:lnTo>
                    <a:pt x="3792" y="175"/>
                  </a:lnTo>
                  <a:lnTo>
                    <a:pt x="3815" y="96"/>
                  </a:lnTo>
                  <a:lnTo>
                    <a:pt x="3832" y="46"/>
                  </a:lnTo>
                  <a:lnTo>
                    <a:pt x="3838" y="26"/>
                  </a:lnTo>
                  <a:lnTo>
                    <a:pt x="3792" y="0"/>
                  </a:lnTo>
                  <a:lnTo>
                    <a:pt x="3789" y="3"/>
                  </a:lnTo>
                  <a:lnTo>
                    <a:pt x="3786" y="6"/>
                  </a:lnTo>
                  <a:lnTo>
                    <a:pt x="3777" y="14"/>
                  </a:lnTo>
                  <a:lnTo>
                    <a:pt x="3766" y="23"/>
                  </a:lnTo>
                  <a:lnTo>
                    <a:pt x="3752" y="35"/>
                  </a:lnTo>
                  <a:lnTo>
                    <a:pt x="3734" y="49"/>
                  </a:lnTo>
                  <a:lnTo>
                    <a:pt x="3711" y="67"/>
                  </a:lnTo>
                  <a:lnTo>
                    <a:pt x="3686" y="87"/>
                  </a:lnTo>
                  <a:lnTo>
                    <a:pt x="3654" y="108"/>
                  </a:lnTo>
                  <a:lnTo>
                    <a:pt x="3619" y="131"/>
                  </a:lnTo>
                  <a:lnTo>
                    <a:pt x="3579" y="154"/>
                  </a:lnTo>
                  <a:lnTo>
                    <a:pt x="3533" y="180"/>
                  </a:lnTo>
                  <a:lnTo>
                    <a:pt x="3484" y="207"/>
                  </a:lnTo>
                  <a:lnTo>
                    <a:pt x="3430" y="236"/>
                  </a:lnTo>
                  <a:lnTo>
                    <a:pt x="3370" y="265"/>
                  </a:lnTo>
                  <a:lnTo>
                    <a:pt x="3303" y="297"/>
                  </a:lnTo>
                  <a:lnTo>
                    <a:pt x="3235" y="329"/>
                  </a:lnTo>
                  <a:lnTo>
                    <a:pt x="3157" y="367"/>
                  </a:lnTo>
                  <a:lnTo>
                    <a:pt x="3079" y="407"/>
                  </a:lnTo>
                  <a:lnTo>
                    <a:pt x="2996" y="451"/>
                  </a:lnTo>
                  <a:lnTo>
                    <a:pt x="2910" y="498"/>
                  </a:lnTo>
                  <a:lnTo>
                    <a:pt x="2827" y="544"/>
                  </a:lnTo>
                  <a:lnTo>
                    <a:pt x="2740" y="594"/>
                  </a:lnTo>
                  <a:lnTo>
                    <a:pt x="2660" y="640"/>
                  </a:lnTo>
                  <a:lnTo>
                    <a:pt x="2580" y="687"/>
                  </a:lnTo>
                  <a:lnTo>
                    <a:pt x="2505" y="731"/>
                  </a:lnTo>
                  <a:lnTo>
                    <a:pt x="2439" y="771"/>
                  </a:lnTo>
                  <a:lnTo>
                    <a:pt x="2376" y="809"/>
                  </a:lnTo>
                  <a:lnTo>
                    <a:pt x="2324" y="841"/>
                  </a:lnTo>
                  <a:lnTo>
                    <a:pt x="2278" y="868"/>
                  </a:lnTo>
                  <a:lnTo>
                    <a:pt x="2246" y="888"/>
                  </a:lnTo>
                  <a:lnTo>
                    <a:pt x="2226" y="900"/>
                  </a:lnTo>
                  <a:lnTo>
                    <a:pt x="2166" y="894"/>
                  </a:lnTo>
                  <a:lnTo>
                    <a:pt x="2103" y="888"/>
                  </a:lnTo>
                  <a:lnTo>
                    <a:pt x="2031" y="885"/>
                  </a:lnTo>
                  <a:lnTo>
                    <a:pt x="1956" y="885"/>
                  </a:lnTo>
                  <a:lnTo>
                    <a:pt x="1879" y="882"/>
                  </a:lnTo>
                  <a:lnTo>
                    <a:pt x="1798" y="882"/>
                  </a:lnTo>
                  <a:lnTo>
                    <a:pt x="1715" y="882"/>
                  </a:lnTo>
                  <a:lnTo>
                    <a:pt x="1629" y="885"/>
                  </a:lnTo>
                  <a:lnTo>
                    <a:pt x="1540" y="888"/>
                  </a:lnTo>
                  <a:lnTo>
                    <a:pt x="1448" y="891"/>
                  </a:lnTo>
                  <a:lnTo>
                    <a:pt x="1359" y="894"/>
                  </a:lnTo>
                  <a:lnTo>
                    <a:pt x="1267" y="900"/>
                  </a:lnTo>
                  <a:lnTo>
                    <a:pt x="1175" y="905"/>
                  </a:lnTo>
                  <a:lnTo>
                    <a:pt x="1083" y="908"/>
                  </a:lnTo>
                  <a:lnTo>
                    <a:pt x="991" y="914"/>
                  </a:lnTo>
                  <a:lnTo>
                    <a:pt x="902" y="920"/>
                  </a:lnTo>
                  <a:lnTo>
                    <a:pt x="816" y="929"/>
                  </a:lnTo>
                  <a:lnTo>
                    <a:pt x="730" y="934"/>
                  </a:lnTo>
                  <a:lnTo>
                    <a:pt x="646" y="940"/>
                  </a:lnTo>
                  <a:lnTo>
                    <a:pt x="569" y="946"/>
                  </a:lnTo>
                  <a:lnTo>
                    <a:pt x="491" y="952"/>
                  </a:lnTo>
                  <a:lnTo>
                    <a:pt x="419" y="961"/>
                  </a:lnTo>
                  <a:lnTo>
                    <a:pt x="353" y="966"/>
                  </a:lnTo>
                  <a:lnTo>
                    <a:pt x="290" y="969"/>
                  </a:lnTo>
                  <a:lnTo>
                    <a:pt x="233" y="975"/>
                  </a:lnTo>
                  <a:lnTo>
                    <a:pt x="181" y="981"/>
                  </a:lnTo>
                  <a:lnTo>
                    <a:pt x="138" y="984"/>
                  </a:lnTo>
                  <a:lnTo>
                    <a:pt x="100" y="990"/>
                  </a:lnTo>
                  <a:lnTo>
                    <a:pt x="69" y="993"/>
                  </a:lnTo>
                  <a:lnTo>
                    <a:pt x="46" y="993"/>
                  </a:lnTo>
                  <a:lnTo>
                    <a:pt x="31" y="996"/>
                  </a:lnTo>
                  <a:lnTo>
                    <a:pt x="26" y="996"/>
                  </a:lnTo>
                  <a:lnTo>
                    <a:pt x="0" y="999"/>
                  </a:lnTo>
                  <a:lnTo>
                    <a:pt x="9" y="1330"/>
                  </a:lnTo>
                  <a:lnTo>
                    <a:pt x="11" y="1383"/>
                  </a:lnTo>
                  <a:lnTo>
                    <a:pt x="23" y="1525"/>
                  </a:lnTo>
                  <a:lnTo>
                    <a:pt x="37" y="1723"/>
                  </a:lnTo>
                  <a:lnTo>
                    <a:pt x="54" y="1951"/>
                  </a:lnTo>
                  <a:lnTo>
                    <a:pt x="69" y="2178"/>
                  </a:lnTo>
                  <a:lnTo>
                    <a:pt x="83" y="2376"/>
                  </a:lnTo>
                  <a:lnTo>
                    <a:pt x="95" y="2518"/>
                  </a:lnTo>
                  <a:lnTo>
                    <a:pt x="98" y="2571"/>
                  </a:lnTo>
                  <a:lnTo>
                    <a:pt x="106" y="2655"/>
                  </a:lnTo>
                  <a:lnTo>
                    <a:pt x="126" y="2789"/>
                  </a:lnTo>
                  <a:lnTo>
                    <a:pt x="149" y="2955"/>
                  </a:lnTo>
                  <a:lnTo>
                    <a:pt x="178" y="3133"/>
                  </a:lnTo>
                  <a:lnTo>
                    <a:pt x="207" y="3307"/>
                  </a:lnTo>
                  <a:lnTo>
                    <a:pt x="230" y="3462"/>
                  </a:lnTo>
                  <a:lnTo>
                    <a:pt x="250" y="3575"/>
                  </a:lnTo>
                  <a:lnTo>
                    <a:pt x="258" y="3633"/>
                  </a:lnTo>
                  <a:lnTo>
                    <a:pt x="270" y="3706"/>
                  </a:lnTo>
                  <a:lnTo>
                    <a:pt x="284" y="3799"/>
                  </a:lnTo>
                  <a:lnTo>
                    <a:pt x="293" y="3881"/>
                  </a:lnTo>
                  <a:lnTo>
                    <a:pt x="299" y="3916"/>
                  </a:lnTo>
                  <a:lnTo>
                    <a:pt x="302" y="3942"/>
                  </a:lnTo>
                  <a:lnTo>
                    <a:pt x="327" y="3939"/>
                  </a:lnTo>
                  <a:lnTo>
                    <a:pt x="333" y="3939"/>
                  </a:lnTo>
                  <a:lnTo>
                    <a:pt x="347" y="3936"/>
                  </a:lnTo>
                  <a:lnTo>
                    <a:pt x="370" y="3933"/>
                  </a:lnTo>
                  <a:lnTo>
                    <a:pt x="402" y="3930"/>
                  </a:lnTo>
                  <a:lnTo>
                    <a:pt x="439" y="3925"/>
                  </a:lnTo>
                  <a:lnTo>
                    <a:pt x="485" y="3919"/>
                  </a:lnTo>
                  <a:lnTo>
                    <a:pt x="534" y="3913"/>
                  </a:lnTo>
                  <a:lnTo>
                    <a:pt x="592" y="3904"/>
                  </a:lnTo>
                  <a:lnTo>
                    <a:pt x="655" y="3895"/>
                  </a:lnTo>
                  <a:lnTo>
                    <a:pt x="721" y="3887"/>
                  </a:lnTo>
                  <a:lnTo>
                    <a:pt x="790" y="3878"/>
                  </a:lnTo>
                  <a:lnTo>
                    <a:pt x="865" y="3869"/>
                  </a:lnTo>
                  <a:lnTo>
                    <a:pt x="942" y="3858"/>
                  </a:lnTo>
                  <a:lnTo>
                    <a:pt x="1023" y="3849"/>
                  </a:lnTo>
                  <a:lnTo>
                    <a:pt x="1106" y="3837"/>
                  </a:lnTo>
                  <a:lnTo>
                    <a:pt x="1189" y="3826"/>
                  </a:lnTo>
                  <a:lnTo>
                    <a:pt x="1275" y="3814"/>
                  </a:lnTo>
                  <a:lnTo>
                    <a:pt x="1362" y="3802"/>
                  </a:lnTo>
                  <a:lnTo>
                    <a:pt x="1448" y="3788"/>
                  </a:lnTo>
                  <a:lnTo>
                    <a:pt x="1531" y="3776"/>
                  </a:lnTo>
                  <a:lnTo>
                    <a:pt x="1617" y="3764"/>
                  </a:lnTo>
                  <a:lnTo>
                    <a:pt x="1701" y="3753"/>
                  </a:lnTo>
                  <a:lnTo>
                    <a:pt x="1781" y="3741"/>
                  </a:lnTo>
                  <a:lnTo>
                    <a:pt x="1861" y="3729"/>
                  </a:lnTo>
                  <a:lnTo>
                    <a:pt x="1939" y="3718"/>
                  </a:lnTo>
                  <a:lnTo>
                    <a:pt x="2011" y="3706"/>
                  </a:lnTo>
                  <a:lnTo>
                    <a:pt x="2080" y="3695"/>
                  </a:lnTo>
                  <a:lnTo>
                    <a:pt x="2146" y="3683"/>
                  </a:lnTo>
                  <a:lnTo>
                    <a:pt x="2206" y="3674"/>
                  </a:lnTo>
                  <a:lnTo>
                    <a:pt x="2261" y="3662"/>
                  </a:lnTo>
                  <a:lnTo>
                    <a:pt x="2310" y="3654"/>
                  </a:lnTo>
                  <a:lnTo>
                    <a:pt x="2353" y="3645"/>
                  </a:lnTo>
                  <a:lnTo>
                    <a:pt x="2436" y="3625"/>
                  </a:lnTo>
                  <a:lnTo>
                    <a:pt x="2528" y="3601"/>
                  </a:lnTo>
                  <a:lnTo>
                    <a:pt x="2628" y="3575"/>
                  </a:lnTo>
                  <a:lnTo>
                    <a:pt x="2732" y="3546"/>
                  </a:lnTo>
                  <a:lnTo>
                    <a:pt x="2841" y="3514"/>
                  </a:lnTo>
                  <a:lnTo>
                    <a:pt x="2947" y="3479"/>
                  </a:lnTo>
                  <a:lnTo>
                    <a:pt x="3056" y="3447"/>
                  </a:lnTo>
                  <a:lnTo>
                    <a:pt x="3160" y="3412"/>
                  </a:lnTo>
                  <a:lnTo>
                    <a:pt x="3260" y="3380"/>
                  </a:lnTo>
                  <a:lnTo>
                    <a:pt x="3352" y="3351"/>
                  </a:lnTo>
                  <a:lnTo>
                    <a:pt x="3438" y="3322"/>
                  </a:lnTo>
                  <a:lnTo>
                    <a:pt x="3510" y="3296"/>
                  </a:lnTo>
                  <a:lnTo>
                    <a:pt x="3571" y="3275"/>
                  </a:lnTo>
                  <a:lnTo>
                    <a:pt x="3619" y="3261"/>
                  </a:lnTo>
                  <a:lnTo>
                    <a:pt x="3648" y="3249"/>
                  </a:lnTo>
                  <a:lnTo>
                    <a:pt x="3660" y="3246"/>
                  </a:lnTo>
                  <a:lnTo>
                    <a:pt x="3683" y="3237"/>
                  </a:lnTo>
                  <a:lnTo>
                    <a:pt x="3668" y="3176"/>
                  </a:lnTo>
                  <a:lnTo>
                    <a:pt x="3634" y="3019"/>
                  </a:lnTo>
                  <a:lnTo>
                    <a:pt x="3582" y="2795"/>
                  </a:lnTo>
                  <a:lnTo>
                    <a:pt x="3525" y="2539"/>
                  </a:lnTo>
                  <a:lnTo>
                    <a:pt x="3464" y="2282"/>
                  </a:lnTo>
                  <a:lnTo>
                    <a:pt x="3413" y="2055"/>
                  </a:lnTo>
                  <a:lnTo>
                    <a:pt x="3375" y="1895"/>
                  </a:lnTo>
                  <a:lnTo>
                    <a:pt x="3361" y="1828"/>
                  </a:lnTo>
                  <a:lnTo>
                    <a:pt x="3370" y="1805"/>
                  </a:lnTo>
                  <a:lnTo>
                    <a:pt x="3384" y="1764"/>
                  </a:lnTo>
                  <a:lnTo>
                    <a:pt x="3404" y="1709"/>
                  </a:lnTo>
                  <a:lnTo>
                    <a:pt x="3421" y="1645"/>
                  </a:lnTo>
                  <a:lnTo>
                    <a:pt x="3441" y="1575"/>
                  </a:lnTo>
                  <a:lnTo>
                    <a:pt x="3459" y="1499"/>
                  </a:lnTo>
                  <a:lnTo>
                    <a:pt x="3470" y="1421"/>
                  </a:lnTo>
                  <a:lnTo>
                    <a:pt x="3479" y="1348"/>
                  </a:lnTo>
                  <a:lnTo>
                    <a:pt x="3484" y="1313"/>
                  </a:lnTo>
                  <a:lnTo>
                    <a:pt x="3493" y="1263"/>
                  </a:lnTo>
                  <a:lnTo>
                    <a:pt x="3505" y="1202"/>
                  </a:lnTo>
                  <a:lnTo>
                    <a:pt x="3522" y="1132"/>
                  </a:lnTo>
                  <a:lnTo>
                    <a:pt x="3542" y="1057"/>
                  </a:lnTo>
                  <a:lnTo>
                    <a:pt x="3565" y="972"/>
                  </a:lnTo>
                  <a:lnTo>
                    <a:pt x="3588" y="885"/>
                  </a:lnTo>
                  <a:lnTo>
                    <a:pt x="3614" y="7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00" name="Freeform 28"/>
            <p:cNvSpPr>
              <a:spLocks/>
            </p:cNvSpPr>
            <p:nvPr/>
          </p:nvSpPr>
          <p:spPr bwMode="auto">
            <a:xfrm>
              <a:off x="2734" y="2338"/>
              <a:ext cx="342" cy="2463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89" y="143"/>
                </a:cxn>
                <a:cxn ang="0">
                  <a:pos x="81" y="457"/>
                </a:cxn>
                <a:cxn ang="0">
                  <a:pos x="75" y="789"/>
                </a:cxn>
                <a:cxn ang="0">
                  <a:pos x="78" y="970"/>
                </a:cxn>
                <a:cxn ang="0">
                  <a:pos x="0" y="1039"/>
                </a:cxn>
                <a:cxn ang="0">
                  <a:pos x="95" y="1057"/>
                </a:cxn>
                <a:cxn ang="0">
                  <a:pos x="6" y="1150"/>
                </a:cxn>
                <a:cxn ang="0">
                  <a:pos x="95" y="1147"/>
                </a:cxn>
                <a:cxn ang="0">
                  <a:pos x="342" y="2463"/>
                </a:cxn>
                <a:cxn ang="0">
                  <a:pos x="95" y="0"/>
                </a:cxn>
              </a:cxnLst>
              <a:rect l="0" t="0" r="r" b="b"/>
              <a:pathLst>
                <a:path w="342" h="2463">
                  <a:moveTo>
                    <a:pt x="95" y="0"/>
                  </a:moveTo>
                  <a:lnTo>
                    <a:pt x="89" y="143"/>
                  </a:lnTo>
                  <a:lnTo>
                    <a:pt x="81" y="457"/>
                  </a:lnTo>
                  <a:lnTo>
                    <a:pt x="75" y="789"/>
                  </a:lnTo>
                  <a:lnTo>
                    <a:pt x="78" y="970"/>
                  </a:lnTo>
                  <a:lnTo>
                    <a:pt x="0" y="1039"/>
                  </a:lnTo>
                  <a:lnTo>
                    <a:pt x="95" y="1057"/>
                  </a:lnTo>
                  <a:lnTo>
                    <a:pt x="6" y="1150"/>
                  </a:lnTo>
                  <a:lnTo>
                    <a:pt x="95" y="1147"/>
                  </a:lnTo>
                  <a:lnTo>
                    <a:pt x="342" y="2463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01" name="Freeform 29"/>
            <p:cNvSpPr>
              <a:spLocks/>
            </p:cNvSpPr>
            <p:nvPr/>
          </p:nvSpPr>
          <p:spPr bwMode="auto">
            <a:xfrm>
              <a:off x="2708" y="2312"/>
              <a:ext cx="397" cy="2515"/>
            </a:xfrm>
            <a:custGeom>
              <a:avLst/>
              <a:gdLst/>
              <a:ahLst/>
              <a:cxnLst>
                <a:cxn ang="0">
                  <a:pos x="89" y="157"/>
                </a:cxn>
                <a:cxn ang="0">
                  <a:pos x="75" y="661"/>
                </a:cxn>
                <a:cxn ang="0">
                  <a:pos x="72" y="917"/>
                </a:cxn>
                <a:cxn ang="0">
                  <a:pos x="72" y="966"/>
                </a:cxn>
                <a:cxn ang="0">
                  <a:pos x="58" y="999"/>
                </a:cxn>
                <a:cxn ang="0">
                  <a:pos x="18" y="1036"/>
                </a:cxn>
                <a:cxn ang="0">
                  <a:pos x="6" y="1051"/>
                </a:cxn>
                <a:cxn ang="0">
                  <a:pos x="0" y="1060"/>
                </a:cxn>
                <a:cxn ang="0">
                  <a:pos x="0" y="1068"/>
                </a:cxn>
                <a:cxn ang="0">
                  <a:pos x="0" y="1071"/>
                </a:cxn>
                <a:cxn ang="0">
                  <a:pos x="3" y="1080"/>
                </a:cxn>
                <a:cxn ang="0">
                  <a:pos x="15" y="1092"/>
                </a:cxn>
                <a:cxn ang="0">
                  <a:pos x="26" y="1095"/>
                </a:cxn>
                <a:cxn ang="0">
                  <a:pos x="49" y="1098"/>
                </a:cxn>
                <a:cxn ang="0">
                  <a:pos x="43" y="1121"/>
                </a:cxn>
                <a:cxn ang="0">
                  <a:pos x="18" y="1150"/>
                </a:cxn>
                <a:cxn ang="0">
                  <a:pos x="9" y="1162"/>
                </a:cxn>
                <a:cxn ang="0">
                  <a:pos x="3" y="1170"/>
                </a:cxn>
                <a:cxn ang="0">
                  <a:pos x="3" y="1179"/>
                </a:cxn>
                <a:cxn ang="0">
                  <a:pos x="3" y="1182"/>
                </a:cxn>
                <a:cxn ang="0">
                  <a:pos x="9" y="1194"/>
                </a:cxn>
                <a:cxn ang="0">
                  <a:pos x="23" y="1202"/>
                </a:cxn>
                <a:cxn ang="0">
                  <a:pos x="38" y="1202"/>
                </a:cxn>
                <a:cxn ang="0">
                  <a:pos x="78" y="1202"/>
                </a:cxn>
                <a:cxn ang="0">
                  <a:pos x="112" y="1269"/>
                </a:cxn>
                <a:cxn ang="0">
                  <a:pos x="179" y="1630"/>
                </a:cxn>
                <a:cxn ang="0">
                  <a:pos x="268" y="2096"/>
                </a:cxn>
                <a:cxn ang="0">
                  <a:pos x="331" y="2443"/>
                </a:cxn>
                <a:cxn ang="0">
                  <a:pos x="345" y="2504"/>
                </a:cxn>
                <a:cxn ang="0">
                  <a:pos x="362" y="2515"/>
                </a:cxn>
                <a:cxn ang="0">
                  <a:pos x="385" y="2512"/>
                </a:cxn>
                <a:cxn ang="0">
                  <a:pos x="397" y="2495"/>
                </a:cxn>
                <a:cxn ang="0">
                  <a:pos x="147" y="1170"/>
                </a:cxn>
                <a:cxn ang="0">
                  <a:pos x="138" y="1153"/>
                </a:cxn>
                <a:cxn ang="0">
                  <a:pos x="121" y="1147"/>
                </a:cxn>
                <a:cxn ang="0">
                  <a:pos x="112" y="1147"/>
                </a:cxn>
                <a:cxn ang="0">
                  <a:pos x="98" y="1147"/>
                </a:cxn>
                <a:cxn ang="0">
                  <a:pos x="127" y="1115"/>
                </a:cxn>
                <a:cxn ang="0">
                  <a:pos x="141" y="1103"/>
                </a:cxn>
                <a:cxn ang="0">
                  <a:pos x="144" y="1095"/>
                </a:cxn>
                <a:cxn ang="0">
                  <a:pos x="147" y="1083"/>
                </a:cxn>
                <a:cxn ang="0">
                  <a:pos x="147" y="1077"/>
                </a:cxn>
                <a:cxn ang="0">
                  <a:pos x="147" y="1074"/>
                </a:cxn>
                <a:cxn ang="0">
                  <a:pos x="138" y="1063"/>
                </a:cxn>
                <a:cxn ang="0">
                  <a:pos x="127" y="1057"/>
                </a:cxn>
                <a:cxn ang="0">
                  <a:pos x="115" y="1054"/>
                </a:cxn>
                <a:cxn ang="0">
                  <a:pos x="87" y="1048"/>
                </a:cxn>
                <a:cxn ang="0">
                  <a:pos x="110" y="1028"/>
                </a:cxn>
                <a:cxn ang="0">
                  <a:pos x="121" y="1016"/>
                </a:cxn>
                <a:cxn ang="0">
                  <a:pos x="127" y="1007"/>
                </a:cxn>
                <a:cxn ang="0">
                  <a:pos x="130" y="996"/>
                </a:cxn>
                <a:cxn ang="0">
                  <a:pos x="130" y="993"/>
                </a:cxn>
                <a:cxn ang="0">
                  <a:pos x="130" y="990"/>
                </a:cxn>
                <a:cxn ang="0">
                  <a:pos x="127" y="958"/>
                </a:cxn>
                <a:cxn ang="0">
                  <a:pos x="127" y="897"/>
                </a:cxn>
                <a:cxn ang="0">
                  <a:pos x="135" y="501"/>
                </a:cxn>
                <a:cxn ang="0">
                  <a:pos x="150" y="26"/>
                </a:cxn>
                <a:cxn ang="0">
                  <a:pos x="150" y="26"/>
                </a:cxn>
                <a:cxn ang="0">
                  <a:pos x="150" y="26"/>
                </a:cxn>
                <a:cxn ang="0">
                  <a:pos x="141" y="9"/>
                </a:cxn>
                <a:cxn ang="0">
                  <a:pos x="124" y="0"/>
                </a:cxn>
                <a:cxn ang="0">
                  <a:pos x="104" y="9"/>
                </a:cxn>
                <a:cxn ang="0">
                  <a:pos x="95" y="26"/>
                </a:cxn>
              </a:cxnLst>
              <a:rect l="0" t="0" r="r" b="b"/>
              <a:pathLst>
                <a:path w="397" h="2515">
                  <a:moveTo>
                    <a:pt x="95" y="26"/>
                  </a:moveTo>
                  <a:lnTo>
                    <a:pt x="89" y="157"/>
                  </a:lnTo>
                  <a:lnTo>
                    <a:pt x="84" y="393"/>
                  </a:lnTo>
                  <a:lnTo>
                    <a:pt x="75" y="661"/>
                  </a:lnTo>
                  <a:lnTo>
                    <a:pt x="72" y="888"/>
                  </a:lnTo>
                  <a:lnTo>
                    <a:pt x="72" y="917"/>
                  </a:lnTo>
                  <a:lnTo>
                    <a:pt x="72" y="943"/>
                  </a:lnTo>
                  <a:lnTo>
                    <a:pt x="72" y="966"/>
                  </a:lnTo>
                  <a:lnTo>
                    <a:pt x="75" y="984"/>
                  </a:lnTo>
                  <a:lnTo>
                    <a:pt x="58" y="999"/>
                  </a:lnTo>
                  <a:lnTo>
                    <a:pt x="35" y="1019"/>
                  </a:lnTo>
                  <a:lnTo>
                    <a:pt x="18" y="1036"/>
                  </a:lnTo>
                  <a:lnTo>
                    <a:pt x="9" y="1045"/>
                  </a:lnTo>
                  <a:lnTo>
                    <a:pt x="6" y="1051"/>
                  </a:lnTo>
                  <a:lnTo>
                    <a:pt x="3" y="1054"/>
                  </a:lnTo>
                  <a:lnTo>
                    <a:pt x="0" y="1060"/>
                  </a:lnTo>
                  <a:lnTo>
                    <a:pt x="0" y="1065"/>
                  </a:lnTo>
                  <a:lnTo>
                    <a:pt x="0" y="1068"/>
                  </a:lnTo>
                  <a:lnTo>
                    <a:pt x="0" y="1068"/>
                  </a:lnTo>
                  <a:lnTo>
                    <a:pt x="0" y="1071"/>
                  </a:lnTo>
                  <a:lnTo>
                    <a:pt x="0" y="1074"/>
                  </a:lnTo>
                  <a:lnTo>
                    <a:pt x="3" y="1080"/>
                  </a:lnTo>
                  <a:lnTo>
                    <a:pt x="9" y="1086"/>
                  </a:lnTo>
                  <a:lnTo>
                    <a:pt x="15" y="1092"/>
                  </a:lnTo>
                  <a:lnTo>
                    <a:pt x="23" y="1095"/>
                  </a:lnTo>
                  <a:lnTo>
                    <a:pt x="26" y="1095"/>
                  </a:lnTo>
                  <a:lnTo>
                    <a:pt x="35" y="1098"/>
                  </a:lnTo>
                  <a:lnTo>
                    <a:pt x="49" y="1098"/>
                  </a:lnTo>
                  <a:lnTo>
                    <a:pt x="64" y="1100"/>
                  </a:lnTo>
                  <a:lnTo>
                    <a:pt x="43" y="1121"/>
                  </a:lnTo>
                  <a:lnTo>
                    <a:pt x="29" y="1138"/>
                  </a:lnTo>
                  <a:lnTo>
                    <a:pt x="18" y="1150"/>
                  </a:lnTo>
                  <a:lnTo>
                    <a:pt x="12" y="1156"/>
                  </a:lnTo>
                  <a:lnTo>
                    <a:pt x="9" y="1162"/>
                  </a:lnTo>
                  <a:lnTo>
                    <a:pt x="6" y="1164"/>
                  </a:lnTo>
                  <a:lnTo>
                    <a:pt x="3" y="1170"/>
                  </a:lnTo>
                  <a:lnTo>
                    <a:pt x="3" y="1176"/>
                  </a:lnTo>
                  <a:lnTo>
                    <a:pt x="3" y="1179"/>
                  </a:lnTo>
                  <a:lnTo>
                    <a:pt x="3" y="1179"/>
                  </a:lnTo>
                  <a:lnTo>
                    <a:pt x="3" y="1182"/>
                  </a:lnTo>
                  <a:lnTo>
                    <a:pt x="6" y="1185"/>
                  </a:lnTo>
                  <a:lnTo>
                    <a:pt x="9" y="1194"/>
                  </a:lnTo>
                  <a:lnTo>
                    <a:pt x="15" y="1197"/>
                  </a:lnTo>
                  <a:lnTo>
                    <a:pt x="23" y="1202"/>
                  </a:lnTo>
                  <a:lnTo>
                    <a:pt x="32" y="1202"/>
                  </a:lnTo>
                  <a:lnTo>
                    <a:pt x="38" y="1202"/>
                  </a:lnTo>
                  <a:lnTo>
                    <a:pt x="55" y="1202"/>
                  </a:lnTo>
                  <a:lnTo>
                    <a:pt x="78" y="1202"/>
                  </a:lnTo>
                  <a:lnTo>
                    <a:pt x="98" y="1202"/>
                  </a:lnTo>
                  <a:lnTo>
                    <a:pt x="112" y="1269"/>
                  </a:lnTo>
                  <a:lnTo>
                    <a:pt x="141" y="1424"/>
                  </a:lnTo>
                  <a:lnTo>
                    <a:pt x="179" y="1630"/>
                  </a:lnTo>
                  <a:lnTo>
                    <a:pt x="224" y="1866"/>
                  </a:lnTo>
                  <a:lnTo>
                    <a:pt x="268" y="2096"/>
                  </a:lnTo>
                  <a:lnTo>
                    <a:pt x="305" y="2300"/>
                  </a:lnTo>
                  <a:lnTo>
                    <a:pt x="331" y="2443"/>
                  </a:lnTo>
                  <a:lnTo>
                    <a:pt x="342" y="2495"/>
                  </a:lnTo>
                  <a:lnTo>
                    <a:pt x="345" y="2504"/>
                  </a:lnTo>
                  <a:lnTo>
                    <a:pt x="354" y="2512"/>
                  </a:lnTo>
                  <a:lnTo>
                    <a:pt x="362" y="2515"/>
                  </a:lnTo>
                  <a:lnTo>
                    <a:pt x="374" y="2515"/>
                  </a:lnTo>
                  <a:lnTo>
                    <a:pt x="385" y="2512"/>
                  </a:lnTo>
                  <a:lnTo>
                    <a:pt x="391" y="2504"/>
                  </a:lnTo>
                  <a:lnTo>
                    <a:pt x="397" y="2495"/>
                  </a:lnTo>
                  <a:lnTo>
                    <a:pt x="397" y="2483"/>
                  </a:lnTo>
                  <a:lnTo>
                    <a:pt x="147" y="1170"/>
                  </a:lnTo>
                  <a:lnTo>
                    <a:pt x="144" y="1162"/>
                  </a:lnTo>
                  <a:lnTo>
                    <a:pt x="138" y="1153"/>
                  </a:lnTo>
                  <a:lnTo>
                    <a:pt x="133" y="1150"/>
                  </a:lnTo>
                  <a:lnTo>
                    <a:pt x="121" y="1147"/>
                  </a:lnTo>
                  <a:lnTo>
                    <a:pt x="118" y="1147"/>
                  </a:lnTo>
                  <a:lnTo>
                    <a:pt x="112" y="1147"/>
                  </a:lnTo>
                  <a:lnTo>
                    <a:pt x="107" y="1147"/>
                  </a:lnTo>
                  <a:lnTo>
                    <a:pt x="98" y="1147"/>
                  </a:lnTo>
                  <a:lnTo>
                    <a:pt x="112" y="1130"/>
                  </a:lnTo>
                  <a:lnTo>
                    <a:pt x="127" y="1115"/>
                  </a:lnTo>
                  <a:lnTo>
                    <a:pt x="138" y="1106"/>
                  </a:lnTo>
                  <a:lnTo>
                    <a:pt x="141" y="1103"/>
                  </a:lnTo>
                  <a:lnTo>
                    <a:pt x="144" y="1098"/>
                  </a:lnTo>
                  <a:lnTo>
                    <a:pt x="144" y="1095"/>
                  </a:lnTo>
                  <a:lnTo>
                    <a:pt x="147" y="1089"/>
                  </a:lnTo>
                  <a:lnTo>
                    <a:pt x="147" y="1083"/>
                  </a:lnTo>
                  <a:lnTo>
                    <a:pt x="147" y="1080"/>
                  </a:lnTo>
                  <a:lnTo>
                    <a:pt x="147" y="1077"/>
                  </a:lnTo>
                  <a:lnTo>
                    <a:pt x="147" y="1077"/>
                  </a:lnTo>
                  <a:lnTo>
                    <a:pt x="147" y="1074"/>
                  </a:lnTo>
                  <a:lnTo>
                    <a:pt x="144" y="1068"/>
                  </a:lnTo>
                  <a:lnTo>
                    <a:pt x="138" y="1063"/>
                  </a:lnTo>
                  <a:lnTo>
                    <a:pt x="133" y="1060"/>
                  </a:lnTo>
                  <a:lnTo>
                    <a:pt x="127" y="1057"/>
                  </a:lnTo>
                  <a:lnTo>
                    <a:pt x="124" y="1057"/>
                  </a:lnTo>
                  <a:lnTo>
                    <a:pt x="115" y="1054"/>
                  </a:lnTo>
                  <a:lnTo>
                    <a:pt x="101" y="1051"/>
                  </a:lnTo>
                  <a:lnTo>
                    <a:pt x="87" y="1048"/>
                  </a:lnTo>
                  <a:lnTo>
                    <a:pt x="98" y="1036"/>
                  </a:lnTo>
                  <a:lnTo>
                    <a:pt x="110" y="1028"/>
                  </a:lnTo>
                  <a:lnTo>
                    <a:pt x="118" y="1019"/>
                  </a:lnTo>
                  <a:lnTo>
                    <a:pt x="121" y="1016"/>
                  </a:lnTo>
                  <a:lnTo>
                    <a:pt x="124" y="1010"/>
                  </a:lnTo>
                  <a:lnTo>
                    <a:pt x="127" y="1007"/>
                  </a:lnTo>
                  <a:lnTo>
                    <a:pt x="130" y="1001"/>
                  </a:lnTo>
                  <a:lnTo>
                    <a:pt x="130" y="996"/>
                  </a:lnTo>
                  <a:lnTo>
                    <a:pt x="130" y="993"/>
                  </a:lnTo>
                  <a:lnTo>
                    <a:pt x="130" y="993"/>
                  </a:lnTo>
                  <a:lnTo>
                    <a:pt x="130" y="993"/>
                  </a:lnTo>
                  <a:lnTo>
                    <a:pt x="130" y="990"/>
                  </a:lnTo>
                  <a:lnTo>
                    <a:pt x="127" y="978"/>
                  </a:lnTo>
                  <a:lnTo>
                    <a:pt x="127" y="958"/>
                  </a:lnTo>
                  <a:lnTo>
                    <a:pt x="127" y="932"/>
                  </a:lnTo>
                  <a:lnTo>
                    <a:pt x="127" y="897"/>
                  </a:lnTo>
                  <a:lnTo>
                    <a:pt x="130" y="722"/>
                  </a:lnTo>
                  <a:lnTo>
                    <a:pt x="135" y="501"/>
                  </a:lnTo>
                  <a:lnTo>
                    <a:pt x="141" y="256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47" y="17"/>
                  </a:lnTo>
                  <a:lnTo>
                    <a:pt x="141" y="9"/>
                  </a:lnTo>
                  <a:lnTo>
                    <a:pt x="135" y="3"/>
                  </a:lnTo>
                  <a:lnTo>
                    <a:pt x="124" y="0"/>
                  </a:lnTo>
                  <a:lnTo>
                    <a:pt x="112" y="3"/>
                  </a:lnTo>
                  <a:lnTo>
                    <a:pt x="104" y="9"/>
                  </a:lnTo>
                  <a:lnTo>
                    <a:pt x="98" y="14"/>
                  </a:lnTo>
                  <a:lnTo>
                    <a:pt x="95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02" name="Freeform 30"/>
            <p:cNvSpPr>
              <a:spLocks/>
            </p:cNvSpPr>
            <p:nvPr/>
          </p:nvSpPr>
          <p:spPr bwMode="auto">
            <a:xfrm>
              <a:off x="2996" y="1648"/>
              <a:ext cx="1149" cy="623"/>
            </a:xfrm>
            <a:custGeom>
              <a:avLst/>
              <a:gdLst/>
              <a:ahLst/>
              <a:cxnLst>
                <a:cxn ang="0">
                  <a:pos x="0" y="623"/>
                </a:cxn>
                <a:cxn ang="0">
                  <a:pos x="8" y="617"/>
                </a:cxn>
                <a:cxn ang="0">
                  <a:pos x="37" y="600"/>
                </a:cxn>
                <a:cxn ang="0">
                  <a:pos x="83" y="574"/>
                </a:cxn>
                <a:cxn ang="0">
                  <a:pos x="140" y="539"/>
                </a:cxn>
                <a:cxn ang="0">
                  <a:pos x="212" y="498"/>
                </a:cxn>
                <a:cxn ang="0">
                  <a:pos x="293" y="451"/>
                </a:cxn>
                <a:cxn ang="0">
                  <a:pos x="382" y="399"/>
                </a:cxn>
                <a:cxn ang="0">
                  <a:pos x="474" y="347"/>
                </a:cxn>
                <a:cxn ang="0">
                  <a:pos x="571" y="291"/>
                </a:cxn>
                <a:cxn ang="0">
                  <a:pos x="669" y="239"/>
                </a:cxn>
                <a:cxn ang="0">
                  <a:pos x="764" y="186"/>
                </a:cxn>
                <a:cxn ang="0">
                  <a:pos x="856" y="137"/>
                </a:cxn>
                <a:cxn ang="0">
                  <a:pos x="945" y="93"/>
                </a:cxn>
                <a:cxn ang="0">
                  <a:pos x="1022" y="52"/>
                </a:cxn>
                <a:cxn ang="0">
                  <a:pos x="1091" y="23"/>
                </a:cxn>
                <a:cxn ang="0">
                  <a:pos x="1149" y="0"/>
                </a:cxn>
                <a:cxn ang="0">
                  <a:pos x="0" y="623"/>
                </a:cxn>
              </a:cxnLst>
              <a:rect l="0" t="0" r="r" b="b"/>
              <a:pathLst>
                <a:path w="1149" h="623">
                  <a:moveTo>
                    <a:pt x="0" y="623"/>
                  </a:moveTo>
                  <a:lnTo>
                    <a:pt x="8" y="617"/>
                  </a:lnTo>
                  <a:lnTo>
                    <a:pt x="37" y="600"/>
                  </a:lnTo>
                  <a:lnTo>
                    <a:pt x="83" y="574"/>
                  </a:lnTo>
                  <a:lnTo>
                    <a:pt x="140" y="539"/>
                  </a:lnTo>
                  <a:lnTo>
                    <a:pt x="212" y="498"/>
                  </a:lnTo>
                  <a:lnTo>
                    <a:pt x="293" y="451"/>
                  </a:lnTo>
                  <a:lnTo>
                    <a:pt x="382" y="399"/>
                  </a:lnTo>
                  <a:lnTo>
                    <a:pt x="474" y="347"/>
                  </a:lnTo>
                  <a:lnTo>
                    <a:pt x="571" y="291"/>
                  </a:lnTo>
                  <a:lnTo>
                    <a:pt x="669" y="239"/>
                  </a:lnTo>
                  <a:lnTo>
                    <a:pt x="764" y="186"/>
                  </a:lnTo>
                  <a:lnTo>
                    <a:pt x="856" y="137"/>
                  </a:lnTo>
                  <a:lnTo>
                    <a:pt x="945" y="93"/>
                  </a:lnTo>
                  <a:lnTo>
                    <a:pt x="1022" y="52"/>
                  </a:lnTo>
                  <a:lnTo>
                    <a:pt x="1091" y="23"/>
                  </a:lnTo>
                  <a:lnTo>
                    <a:pt x="1149" y="0"/>
                  </a:lnTo>
                  <a:lnTo>
                    <a:pt x="0" y="6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03" name="Freeform 31"/>
            <p:cNvSpPr>
              <a:spLocks/>
            </p:cNvSpPr>
            <p:nvPr/>
          </p:nvSpPr>
          <p:spPr bwMode="auto">
            <a:xfrm>
              <a:off x="2970" y="1619"/>
              <a:ext cx="1203" cy="678"/>
            </a:xfrm>
            <a:custGeom>
              <a:avLst/>
              <a:gdLst/>
              <a:ahLst/>
              <a:cxnLst>
                <a:cxn ang="0">
                  <a:pos x="1203" y="20"/>
                </a:cxn>
                <a:cxn ang="0">
                  <a:pos x="1198" y="12"/>
                </a:cxn>
                <a:cxn ang="0">
                  <a:pos x="1189" y="3"/>
                </a:cxn>
                <a:cxn ang="0">
                  <a:pos x="1178" y="0"/>
                </a:cxn>
                <a:cxn ang="0">
                  <a:pos x="1166" y="3"/>
                </a:cxn>
                <a:cxn ang="0">
                  <a:pos x="1109" y="26"/>
                </a:cxn>
                <a:cxn ang="0">
                  <a:pos x="1043" y="55"/>
                </a:cxn>
                <a:cxn ang="0">
                  <a:pos x="962" y="93"/>
                </a:cxn>
                <a:cxn ang="0">
                  <a:pos x="879" y="137"/>
                </a:cxn>
                <a:cxn ang="0">
                  <a:pos x="787" y="183"/>
                </a:cxn>
                <a:cxn ang="0">
                  <a:pos x="692" y="236"/>
                </a:cxn>
                <a:cxn ang="0">
                  <a:pos x="597" y="288"/>
                </a:cxn>
                <a:cxn ang="0">
                  <a:pos x="503" y="341"/>
                </a:cxn>
                <a:cxn ang="0">
                  <a:pos x="411" y="393"/>
                </a:cxn>
                <a:cxn ang="0">
                  <a:pos x="322" y="445"/>
                </a:cxn>
                <a:cxn ang="0">
                  <a:pos x="241" y="492"/>
                </a:cxn>
                <a:cxn ang="0">
                  <a:pos x="169" y="533"/>
                </a:cxn>
                <a:cxn ang="0">
                  <a:pos x="109" y="568"/>
                </a:cxn>
                <a:cxn ang="0">
                  <a:pos x="60" y="597"/>
                </a:cxn>
                <a:cxn ang="0">
                  <a:pos x="29" y="617"/>
                </a:cxn>
                <a:cxn ang="0">
                  <a:pos x="11" y="626"/>
                </a:cxn>
                <a:cxn ang="0">
                  <a:pos x="3" y="635"/>
                </a:cxn>
                <a:cxn ang="0">
                  <a:pos x="0" y="643"/>
                </a:cxn>
                <a:cxn ang="0">
                  <a:pos x="0" y="655"/>
                </a:cxn>
                <a:cxn ang="0">
                  <a:pos x="3" y="667"/>
                </a:cxn>
                <a:cxn ang="0">
                  <a:pos x="8" y="675"/>
                </a:cxn>
                <a:cxn ang="0">
                  <a:pos x="17" y="678"/>
                </a:cxn>
                <a:cxn ang="0">
                  <a:pos x="29" y="678"/>
                </a:cxn>
                <a:cxn ang="0">
                  <a:pos x="40" y="675"/>
                </a:cxn>
                <a:cxn ang="0">
                  <a:pos x="52" y="670"/>
                </a:cxn>
                <a:cxn ang="0">
                  <a:pos x="80" y="652"/>
                </a:cxn>
                <a:cxn ang="0">
                  <a:pos x="126" y="623"/>
                </a:cxn>
                <a:cxn ang="0">
                  <a:pos x="187" y="588"/>
                </a:cxn>
                <a:cxn ang="0">
                  <a:pos x="255" y="547"/>
                </a:cxn>
                <a:cxn ang="0">
                  <a:pos x="336" y="501"/>
                </a:cxn>
                <a:cxn ang="0">
                  <a:pos x="425" y="451"/>
                </a:cxn>
                <a:cxn ang="0">
                  <a:pos x="517" y="396"/>
                </a:cxn>
                <a:cxn ang="0">
                  <a:pos x="612" y="344"/>
                </a:cxn>
                <a:cxn ang="0">
                  <a:pos x="709" y="288"/>
                </a:cxn>
                <a:cxn ang="0">
                  <a:pos x="804" y="239"/>
                </a:cxn>
                <a:cxn ang="0">
                  <a:pos x="896" y="189"/>
                </a:cxn>
                <a:cxn ang="0">
                  <a:pos x="982" y="146"/>
                </a:cxn>
                <a:cxn ang="0">
                  <a:pos x="1063" y="108"/>
                </a:cxn>
                <a:cxn ang="0">
                  <a:pos x="1129" y="76"/>
                </a:cxn>
                <a:cxn ang="0">
                  <a:pos x="1186" y="55"/>
                </a:cxn>
                <a:cxn ang="0">
                  <a:pos x="1195" y="49"/>
                </a:cxn>
                <a:cxn ang="0">
                  <a:pos x="1201" y="41"/>
                </a:cxn>
                <a:cxn ang="0">
                  <a:pos x="1203" y="32"/>
                </a:cxn>
                <a:cxn ang="0">
                  <a:pos x="1203" y="20"/>
                </a:cxn>
              </a:cxnLst>
              <a:rect l="0" t="0" r="r" b="b"/>
              <a:pathLst>
                <a:path w="1203" h="678">
                  <a:moveTo>
                    <a:pt x="1203" y="20"/>
                  </a:moveTo>
                  <a:lnTo>
                    <a:pt x="1198" y="12"/>
                  </a:lnTo>
                  <a:lnTo>
                    <a:pt x="1189" y="3"/>
                  </a:lnTo>
                  <a:lnTo>
                    <a:pt x="1178" y="0"/>
                  </a:lnTo>
                  <a:lnTo>
                    <a:pt x="1166" y="3"/>
                  </a:lnTo>
                  <a:lnTo>
                    <a:pt x="1109" y="26"/>
                  </a:lnTo>
                  <a:lnTo>
                    <a:pt x="1043" y="55"/>
                  </a:lnTo>
                  <a:lnTo>
                    <a:pt x="962" y="93"/>
                  </a:lnTo>
                  <a:lnTo>
                    <a:pt x="879" y="137"/>
                  </a:lnTo>
                  <a:lnTo>
                    <a:pt x="787" y="183"/>
                  </a:lnTo>
                  <a:lnTo>
                    <a:pt x="692" y="236"/>
                  </a:lnTo>
                  <a:lnTo>
                    <a:pt x="597" y="288"/>
                  </a:lnTo>
                  <a:lnTo>
                    <a:pt x="503" y="341"/>
                  </a:lnTo>
                  <a:lnTo>
                    <a:pt x="411" y="393"/>
                  </a:lnTo>
                  <a:lnTo>
                    <a:pt x="322" y="445"/>
                  </a:lnTo>
                  <a:lnTo>
                    <a:pt x="241" y="492"/>
                  </a:lnTo>
                  <a:lnTo>
                    <a:pt x="169" y="533"/>
                  </a:lnTo>
                  <a:lnTo>
                    <a:pt x="109" y="568"/>
                  </a:lnTo>
                  <a:lnTo>
                    <a:pt x="60" y="597"/>
                  </a:lnTo>
                  <a:lnTo>
                    <a:pt x="29" y="617"/>
                  </a:lnTo>
                  <a:lnTo>
                    <a:pt x="11" y="626"/>
                  </a:lnTo>
                  <a:lnTo>
                    <a:pt x="3" y="635"/>
                  </a:lnTo>
                  <a:lnTo>
                    <a:pt x="0" y="643"/>
                  </a:lnTo>
                  <a:lnTo>
                    <a:pt x="0" y="655"/>
                  </a:lnTo>
                  <a:lnTo>
                    <a:pt x="3" y="667"/>
                  </a:lnTo>
                  <a:lnTo>
                    <a:pt x="8" y="675"/>
                  </a:lnTo>
                  <a:lnTo>
                    <a:pt x="17" y="678"/>
                  </a:lnTo>
                  <a:lnTo>
                    <a:pt x="29" y="678"/>
                  </a:lnTo>
                  <a:lnTo>
                    <a:pt x="40" y="675"/>
                  </a:lnTo>
                  <a:lnTo>
                    <a:pt x="52" y="670"/>
                  </a:lnTo>
                  <a:lnTo>
                    <a:pt x="80" y="652"/>
                  </a:lnTo>
                  <a:lnTo>
                    <a:pt x="126" y="623"/>
                  </a:lnTo>
                  <a:lnTo>
                    <a:pt x="187" y="588"/>
                  </a:lnTo>
                  <a:lnTo>
                    <a:pt x="255" y="547"/>
                  </a:lnTo>
                  <a:lnTo>
                    <a:pt x="336" y="501"/>
                  </a:lnTo>
                  <a:lnTo>
                    <a:pt x="425" y="451"/>
                  </a:lnTo>
                  <a:lnTo>
                    <a:pt x="517" y="396"/>
                  </a:lnTo>
                  <a:lnTo>
                    <a:pt x="612" y="344"/>
                  </a:lnTo>
                  <a:lnTo>
                    <a:pt x="709" y="288"/>
                  </a:lnTo>
                  <a:lnTo>
                    <a:pt x="804" y="239"/>
                  </a:lnTo>
                  <a:lnTo>
                    <a:pt x="896" y="189"/>
                  </a:lnTo>
                  <a:lnTo>
                    <a:pt x="982" y="146"/>
                  </a:lnTo>
                  <a:lnTo>
                    <a:pt x="1063" y="108"/>
                  </a:lnTo>
                  <a:lnTo>
                    <a:pt x="1129" y="76"/>
                  </a:lnTo>
                  <a:lnTo>
                    <a:pt x="1186" y="55"/>
                  </a:lnTo>
                  <a:lnTo>
                    <a:pt x="1195" y="49"/>
                  </a:lnTo>
                  <a:lnTo>
                    <a:pt x="1201" y="41"/>
                  </a:lnTo>
                  <a:lnTo>
                    <a:pt x="1203" y="32"/>
                  </a:lnTo>
                  <a:lnTo>
                    <a:pt x="1203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04" name="Freeform 32"/>
            <p:cNvSpPr>
              <a:spLocks/>
            </p:cNvSpPr>
            <p:nvPr/>
          </p:nvSpPr>
          <p:spPr bwMode="auto">
            <a:xfrm>
              <a:off x="2976" y="1898"/>
              <a:ext cx="1111" cy="536"/>
            </a:xfrm>
            <a:custGeom>
              <a:avLst/>
              <a:gdLst/>
              <a:ahLst/>
              <a:cxnLst>
                <a:cxn ang="0">
                  <a:pos x="0" y="536"/>
                </a:cxn>
                <a:cxn ang="0">
                  <a:pos x="11" y="530"/>
                </a:cxn>
                <a:cxn ang="0">
                  <a:pos x="40" y="516"/>
                </a:cxn>
                <a:cxn ang="0">
                  <a:pos x="89" y="493"/>
                </a:cxn>
                <a:cxn ang="0">
                  <a:pos x="149" y="463"/>
                </a:cxn>
                <a:cxn ang="0">
                  <a:pos x="224" y="426"/>
                </a:cxn>
                <a:cxn ang="0">
                  <a:pos x="307" y="385"/>
                </a:cxn>
                <a:cxn ang="0">
                  <a:pos x="399" y="341"/>
                </a:cxn>
                <a:cxn ang="0">
                  <a:pos x="494" y="295"/>
                </a:cxn>
                <a:cxn ang="0">
                  <a:pos x="591" y="248"/>
                </a:cxn>
                <a:cxn ang="0">
                  <a:pos x="689" y="201"/>
                </a:cxn>
                <a:cxn ang="0">
                  <a:pos x="781" y="155"/>
                </a:cxn>
                <a:cxn ang="0">
                  <a:pos x="867" y="114"/>
                </a:cxn>
                <a:cxn ang="0">
                  <a:pos x="948" y="76"/>
                </a:cxn>
                <a:cxn ang="0">
                  <a:pos x="1016" y="44"/>
                </a:cxn>
                <a:cxn ang="0">
                  <a:pos x="1071" y="18"/>
                </a:cxn>
                <a:cxn ang="0">
                  <a:pos x="1111" y="0"/>
                </a:cxn>
                <a:cxn ang="0">
                  <a:pos x="0" y="536"/>
                </a:cxn>
              </a:cxnLst>
              <a:rect l="0" t="0" r="r" b="b"/>
              <a:pathLst>
                <a:path w="1111" h="536">
                  <a:moveTo>
                    <a:pt x="0" y="536"/>
                  </a:moveTo>
                  <a:lnTo>
                    <a:pt x="11" y="530"/>
                  </a:lnTo>
                  <a:lnTo>
                    <a:pt x="40" y="516"/>
                  </a:lnTo>
                  <a:lnTo>
                    <a:pt x="89" y="493"/>
                  </a:lnTo>
                  <a:lnTo>
                    <a:pt x="149" y="463"/>
                  </a:lnTo>
                  <a:lnTo>
                    <a:pt x="224" y="426"/>
                  </a:lnTo>
                  <a:lnTo>
                    <a:pt x="307" y="385"/>
                  </a:lnTo>
                  <a:lnTo>
                    <a:pt x="399" y="341"/>
                  </a:lnTo>
                  <a:lnTo>
                    <a:pt x="494" y="295"/>
                  </a:lnTo>
                  <a:lnTo>
                    <a:pt x="591" y="248"/>
                  </a:lnTo>
                  <a:lnTo>
                    <a:pt x="689" y="201"/>
                  </a:lnTo>
                  <a:lnTo>
                    <a:pt x="781" y="155"/>
                  </a:lnTo>
                  <a:lnTo>
                    <a:pt x="867" y="114"/>
                  </a:lnTo>
                  <a:lnTo>
                    <a:pt x="948" y="76"/>
                  </a:lnTo>
                  <a:lnTo>
                    <a:pt x="1016" y="44"/>
                  </a:lnTo>
                  <a:lnTo>
                    <a:pt x="1071" y="18"/>
                  </a:lnTo>
                  <a:lnTo>
                    <a:pt x="1111" y="0"/>
                  </a:lnTo>
                  <a:lnTo>
                    <a:pt x="0" y="5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05" name="Freeform 33"/>
            <p:cNvSpPr>
              <a:spLocks/>
            </p:cNvSpPr>
            <p:nvPr/>
          </p:nvSpPr>
          <p:spPr bwMode="auto">
            <a:xfrm>
              <a:off x="2947" y="1869"/>
              <a:ext cx="1169" cy="594"/>
            </a:xfrm>
            <a:custGeom>
              <a:avLst/>
              <a:gdLst/>
              <a:ahLst/>
              <a:cxnLst>
                <a:cxn ang="0">
                  <a:pos x="1166" y="18"/>
                </a:cxn>
                <a:cxn ang="0">
                  <a:pos x="1160" y="9"/>
                </a:cxn>
                <a:cxn ang="0">
                  <a:pos x="1152" y="3"/>
                </a:cxn>
                <a:cxn ang="0">
                  <a:pos x="1143" y="0"/>
                </a:cxn>
                <a:cxn ang="0">
                  <a:pos x="1132" y="3"/>
                </a:cxn>
                <a:cxn ang="0">
                  <a:pos x="1091" y="21"/>
                </a:cxn>
                <a:cxn ang="0">
                  <a:pos x="1037" y="47"/>
                </a:cxn>
                <a:cxn ang="0">
                  <a:pos x="971" y="76"/>
                </a:cxn>
                <a:cxn ang="0">
                  <a:pos x="893" y="114"/>
                </a:cxn>
                <a:cxn ang="0">
                  <a:pos x="807" y="155"/>
                </a:cxn>
                <a:cxn ang="0">
                  <a:pos x="718" y="198"/>
                </a:cxn>
                <a:cxn ang="0">
                  <a:pos x="623" y="245"/>
                </a:cxn>
                <a:cxn ang="0">
                  <a:pos x="528" y="292"/>
                </a:cxn>
                <a:cxn ang="0">
                  <a:pos x="434" y="338"/>
                </a:cxn>
                <a:cxn ang="0">
                  <a:pos x="342" y="382"/>
                </a:cxn>
                <a:cxn ang="0">
                  <a:pos x="258" y="423"/>
                </a:cxn>
                <a:cxn ang="0">
                  <a:pos x="184" y="460"/>
                </a:cxn>
                <a:cxn ang="0">
                  <a:pos x="120" y="489"/>
                </a:cxn>
                <a:cxn ang="0">
                  <a:pos x="69" y="516"/>
                </a:cxn>
                <a:cxn ang="0">
                  <a:pos x="34" y="533"/>
                </a:cxn>
                <a:cxn ang="0">
                  <a:pos x="17" y="542"/>
                </a:cxn>
                <a:cxn ang="0">
                  <a:pos x="8" y="548"/>
                </a:cxn>
                <a:cxn ang="0">
                  <a:pos x="3" y="556"/>
                </a:cxn>
                <a:cxn ang="0">
                  <a:pos x="0" y="568"/>
                </a:cxn>
                <a:cxn ang="0">
                  <a:pos x="3" y="580"/>
                </a:cxn>
                <a:cxn ang="0">
                  <a:pos x="11" y="588"/>
                </a:cxn>
                <a:cxn ang="0">
                  <a:pos x="20" y="591"/>
                </a:cxn>
                <a:cxn ang="0">
                  <a:pos x="31" y="594"/>
                </a:cxn>
                <a:cxn ang="0">
                  <a:pos x="40" y="591"/>
                </a:cxn>
                <a:cxn ang="0">
                  <a:pos x="52" y="586"/>
                </a:cxn>
                <a:cxn ang="0">
                  <a:pos x="83" y="568"/>
                </a:cxn>
                <a:cxn ang="0">
                  <a:pos x="132" y="545"/>
                </a:cxn>
                <a:cxn ang="0">
                  <a:pos x="195" y="516"/>
                </a:cxn>
                <a:cxn ang="0">
                  <a:pos x="270" y="478"/>
                </a:cxn>
                <a:cxn ang="0">
                  <a:pos x="353" y="437"/>
                </a:cxn>
                <a:cxn ang="0">
                  <a:pos x="445" y="393"/>
                </a:cxn>
                <a:cxn ang="0">
                  <a:pos x="540" y="347"/>
                </a:cxn>
                <a:cxn ang="0">
                  <a:pos x="635" y="300"/>
                </a:cxn>
                <a:cxn ang="0">
                  <a:pos x="732" y="254"/>
                </a:cxn>
                <a:cxn ang="0">
                  <a:pos x="824" y="207"/>
                </a:cxn>
                <a:cxn ang="0">
                  <a:pos x="910" y="166"/>
                </a:cxn>
                <a:cxn ang="0">
                  <a:pos x="988" y="128"/>
                </a:cxn>
                <a:cxn ang="0">
                  <a:pos x="1057" y="96"/>
                </a:cxn>
                <a:cxn ang="0">
                  <a:pos x="1112" y="70"/>
                </a:cxn>
                <a:cxn ang="0">
                  <a:pos x="1152" y="53"/>
                </a:cxn>
                <a:cxn ang="0">
                  <a:pos x="1160" y="47"/>
                </a:cxn>
                <a:cxn ang="0">
                  <a:pos x="1166" y="38"/>
                </a:cxn>
                <a:cxn ang="0">
                  <a:pos x="1169" y="29"/>
                </a:cxn>
                <a:cxn ang="0">
                  <a:pos x="1166" y="18"/>
                </a:cxn>
              </a:cxnLst>
              <a:rect l="0" t="0" r="r" b="b"/>
              <a:pathLst>
                <a:path w="1169" h="594">
                  <a:moveTo>
                    <a:pt x="1166" y="18"/>
                  </a:moveTo>
                  <a:lnTo>
                    <a:pt x="1160" y="9"/>
                  </a:lnTo>
                  <a:lnTo>
                    <a:pt x="1152" y="3"/>
                  </a:lnTo>
                  <a:lnTo>
                    <a:pt x="1143" y="0"/>
                  </a:lnTo>
                  <a:lnTo>
                    <a:pt x="1132" y="3"/>
                  </a:lnTo>
                  <a:lnTo>
                    <a:pt x="1091" y="21"/>
                  </a:lnTo>
                  <a:lnTo>
                    <a:pt x="1037" y="47"/>
                  </a:lnTo>
                  <a:lnTo>
                    <a:pt x="971" y="76"/>
                  </a:lnTo>
                  <a:lnTo>
                    <a:pt x="893" y="114"/>
                  </a:lnTo>
                  <a:lnTo>
                    <a:pt x="807" y="155"/>
                  </a:lnTo>
                  <a:lnTo>
                    <a:pt x="718" y="198"/>
                  </a:lnTo>
                  <a:lnTo>
                    <a:pt x="623" y="245"/>
                  </a:lnTo>
                  <a:lnTo>
                    <a:pt x="528" y="292"/>
                  </a:lnTo>
                  <a:lnTo>
                    <a:pt x="434" y="338"/>
                  </a:lnTo>
                  <a:lnTo>
                    <a:pt x="342" y="382"/>
                  </a:lnTo>
                  <a:lnTo>
                    <a:pt x="258" y="423"/>
                  </a:lnTo>
                  <a:lnTo>
                    <a:pt x="184" y="460"/>
                  </a:lnTo>
                  <a:lnTo>
                    <a:pt x="120" y="489"/>
                  </a:lnTo>
                  <a:lnTo>
                    <a:pt x="69" y="516"/>
                  </a:lnTo>
                  <a:lnTo>
                    <a:pt x="34" y="533"/>
                  </a:lnTo>
                  <a:lnTo>
                    <a:pt x="17" y="542"/>
                  </a:lnTo>
                  <a:lnTo>
                    <a:pt x="8" y="548"/>
                  </a:lnTo>
                  <a:lnTo>
                    <a:pt x="3" y="556"/>
                  </a:lnTo>
                  <a:lnTo>
                    <a:pt x="0" y="568"/>
                  </a:lnTo>
                  <a:lnTo>
                    <a:pt x="3" y="580"/>
                  </a:lnTo>
                  <a:lnTo>
                    <a:pt x="11" y="588"/>
                  </a:lnTo>
                  <a:lnTo>
                    <a:pt x="20" y="591"/>
                  </a:lnTo>
                  <a:lnTo>
                    <a:pt x="31" y="594"/>
                  </a:lnTo>
                  <a:lnTo>
                    <a:pt x="40" y="591"/>
                  </a:lnTo>
                  <a:lnTo>
                    <a:pt x="52" y="586"/>
                  </a:lnTo>
                  <a:lnTo>
                    <a:pt x="83" y="568"/>
                  </a:lnTo>
                  <a:lnTo>
                    <a:pt x="132" y="545"/>
                  </a:lnTo>
                  <a:lnTo>
                    <a:pt x="195" y="516"/>
                  </a:lnTo>
                  <a:lnTo>
                    <a:pt x="270" y="478"/>
                  </a:lnTo>
                  <a:lnTo>
                    <a:pt x="353" y="437"/>
                  </a:lnTo>
                  <a:lnTo>
                    <a:pt x="445" y="393"/>
                  </a:lnTo>
                  <a:lnTo>
                    <a:pt x="540" y="347"/>
                  </a:lnTo>
                  <a:lnTo>
                    <a:pt x="635" y="300"/>
                  </a:lnTo>
                  <a:lnTo>
                    <a:pt x="732" y="254"/>
                  </a:lnTo>
                  <a:lnTo>
                    <a:pt x="824" y="207"/>
                  </a:lnTo>
                  <a:lnTo>
                    <a:pt x="910" y="166"/>
                  </a:lnTo>
                  <a:lnTo>
                    <a:pt x="988" y="128"/>
                  </a:lnTo>
                  <a:lnTo>
                    <a:pt x="1057" y="96"/>
                  </a:lnTo>
                  <a:lnTo>
                    <a:pt x="1112" y="70"/>
                  </a:lnTo>
                  <a:lnTo>
                    <a:pt x="1152" y="53"/>
                  </a:lnTo>
                  <a:lnTo>
                    <a:pt x="1160" y="47"/>
                  </a:lnTo>
                  <a:lnTo>
                    <a:pt x="1166" y="38"/>
                  </a:lnTo>
                  <a:lnTo>
                    <a:pt x="1169" y="29"/>
                  </a:lnTo>
                  <a:lnTo>
                    <a:pt x="1166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06" name="Freeform 34"/>
            <p:cNvSpPr>
              <a:spLocks/>
            </p:cNvSpPr>
            <p:nvPr/>
          </p:nvSpPr>
          <p:spPr bwMode="auto">
            <a:xfrm>
              <a:off x="2898" y="2542"/>
              <a:ext cx="422" cy="207"/>
            </a:xfrm>
            <a:custGeom>
              <a:avLst/>
              <a:gdLst/>
              <a:ahLst/>
              <a:cxnLst>
                <a:cxn ang="0">
                  <a:pos x="382" y="3"/>
                </a:cxn>
                <a:cxn ang="0">
                  <a:pos x="17" y="151"/>
                </a:cxn>
                <a:cxn ang="0">
                  <a:pos x="9" y="157"/>
                </a:cxn>
                <a:cxn ang="0">
                  <a:pos x="3" y="166"/>
                </a:cxn>
                <a:cxn ang="0">
                  <a:pos x="0" y="177"/>
                </a:cxn>
                <a:cxn ang="0">
                  <a:pos x="3" y="186"/>
                </a:cxn>
                <a:cxn ang="0">
                  <a:pos x="9" y="195"/>
                </a:cxn>
                <a:cxn ang="0">
                  <a:pos x="17" y="204"/>
                </a:cxn>
                <a:cxn ang="0">
                  <a:pos x="26" y="207"/>
                </a:cxn>
                <a:cxn ang="0">
                  <a:pos x="37" y="204"/>
                </a:cxn>
                <a:cxn ang="0">
                  <a:pos x="402" y="55"/>
                </a:cxn>
                <a:cxn ang="0">
                  <a:pos x="411" y="49"/>
                </a:cxn>
                <a:cxn ang="0">
                  <a:pos x="419" y="41"/>
                </a:cxn>
                <a:cxn ang="0">
                  <a:pos x="422" y="29"/>
                </a:cxn>
                <a:cxn ang="0">
                  <a:pos x="419" y="17"/>
                </a:cxn>
                <a:cxn ang="0">
                  <a:pos x="414" y="9"/>
                </a:cxn>
                <a:cxn ang="0">
                  <a:pos x="405" y="3"/>
                </a:cxn>
                <a:cxn ang="0">
                  <a:pos x="394" y="0"/>
                </a:cxn>
                <a:cxn ang="0">
                  <a:pos x="382" y="3"/>
                </a:cxn>
              </a:cxnLst>
              <a:rect l="0" t="0" r="r" b="b"/>
              <a:pathLst>
                <a:path w="422" h="207">
                  <a:moveTo>
                    <a:pt x="382" y="3"/>
                  </a:moveTo>
                  <a:lnTo>
                    <a:pt x="17" y="151"/>
                  </a:lnTo>
                  <a:lnTo>
                    <a:pt x="9" y="157"/>
                  </a:lnTo>
                  <a:lnTo>
                    <a:pt x="3" y="166"/>
                  </a:lnTo>
                  <a:lnTo>
                    <a:pt x="0" y="177"/>
                  </a:lnTo>
                  <a:lnTo>
                    <a:pt x="3" y="186"/>
                  </a:lnTo>
                  <a:lnTo>
                    <a:pt x="9" y="195"/>
                  </a:lnTo>
                  <a:lnTo>
                    <a:pt x="17" y="204"/>
                  </a:lnTo>
                  <a:lnTo>
                    <a:pt x="26" y="207"/>
                  </a:lnTo>
                  <a:lnTo>
                    <a:pt x="37" y="204"/>
                  </a:lnTo>
                  <a:lnTo>
                    <a:pt x="402" y="55"/>
                  </a:lnTo>
                  <a:lnTo>
                    <a:pt x="411" y="49"/>
                  </a:lnTo>
                  <a:lnTo>
                    <a:pt x="419" y="41"/>
                  </a:lnTo>
                  <a:lnTo>
                    <a:pt x="422" y="29"/>
                  </a:lnTo>
                  <a:lnTo>
                    <a:pt x="419" y="17"/>
                  </a:lnTo>
                  <a:lnTo>
                    <a:pt x="414" y="9"/>
                  </a:lnTo>
                  <a:lnTo>
                    <a:pt x="405" y="3"/>
                  </a:lnTo>
                  <a:lnTo>
                    <a:pt x="394" y="0"/>
                  </a:lnTo>
                  <a:lnTo>
                    <a:pt x="382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07" name="Freeform 35"/>
            <p:cNvSpPr>
              <a:spLocks/>
            </p:cNvSpPr>
            <p:nvPr/>
          </p:nvSpPr>
          <p:spPr bwMode="auto">
            <a:xfrm>
              <a:off x="2909" y="2679"/>
              <a:ext cx="423" cy="206"/>
            </a:xfrm>
            <a:custGeom>
              <a:avLst/>
              <a:gdLst/>
              <a:ahLst/>
              <a:cxnLst>
                <a:cxn ang="0">
                  <a:pos x="383" y="3"/>
                </a:cxn>
                <a:cxn ang="0">
                  <a:pos x="18" y="151"/>
                </a:cxn>
                <a:cxn ang="0">
                  <a:pos x="9" y="157"/>
                </a:cxn>
                <a:cxn ang="0">
                  <a:pos x="3" y="166"/>
                </a:cxn>
                <a:cxn ang="0">
                  <a:pos x="0" y="174"/>
                </a:cxn>
                <a:cxn ang="0">
                  <a:pos x="3" y="186"/>
                </a:cxn>
                <a:cxn ang="0">
                  <a:pos x="9" y="195"/>
                </a:cxn>
                <a:cxn ang="0">
                  <a:pos x="18" y="204"/>
                </a:cxn>
                <a:cxn ang="0">
                  <a:pos x="26" y="206"/>
                </a:cxn>
                <a:cxn ang="0">
                  <a:pos x="38" y="204"/>
                </a:cxn>
                <a:cxn ang="0">
                  <a:pos x="403" y="55"/>
                </a:cxn>
                <a:cxn ang="0">
                  <a:pos x="411" y="49"/>
                </a:cxn>
                <a:cxn ang="0">
                  <a:pos x="420" y="40"/>
                </a:cxn>
                <a:cxn ang="0">
                  <a:pos x="423" y="29"/>
                </a:cxn>
                <a:cxn ang="0">
                  <a:pos x="420" y="17"/>
                </a:cxn>
                <a:cxn ang="0">
                  <a:pos x="414" y="8"/>
                </a:cxn>
                <a:cxn ang="0">
                  <a:pos x="406" y="3"/>
                </a:cxn>
                <a:cxn ang="0">
                  <a:pos x="394" y="0"/>
                </a:cxn>
                <a:cxn ang="0">
                  <a:pos x="383" y="3"/>
                </a:cxn>
              </a:cxnLst>
              <a:rect l="0" t="0" r="r" b="b"/>
              <a:pathLst>
                <a:path w="423" h="206">
                  <a:moveTo>
                    <a:pt x="383" y="3"/>
                  </a:moveTo>
                  <a:lnTo>
                    <a:pt x="18" y="151"/>
                  </a:lnTo>
                  <a:lnTo>
                    <a:pt x="9" y="157"/>
                  </a:lnTo>
                  <a:lnTo>
                    <a:pt x="3" y="166"/>
                  </a:lnTo>
                  <a:lnTo>
                    <a:pt x="0" y="174"/>
                  </a:lnTo>
                  <a:lnTo>
                    <a:pt x="3" y="186"/>
                  </a:lnTo>
                  <a:lnTo>
                    <a:pt x="9" y="195"/>
                  </a:lnTo>
                  <a:lnTo>
                    <a:pt x="18" y="204"/>
                  </a:lnTo>
                  <a:lnTo>
                    <a:pt x="26" y="206"/>
                  </a:lnTo>
                  <a:lnTo>
                    <a:pt x="38" y="204"/>
                  </a:lnTo>
                  <a:lnTo>
                    <a:pt x="403" y="55"/>
                  </a:lnTo>
                  <a:lnTo>
                    <a:pt x="411" y="49"/>
                  </a:lnTo>
                  <a:lnTo>
                    <a:pt x="420" y="40"/>
                  </a:lnTo>
                  <a:lnTo>
                    <a:pt x="423" y="29"/>
                  </a:lnTo>
                  <a:lnTo>
                    <a:pt x="420" y="17"/>
                  </a:lnTo>
                  <a:lnTo>
                    <a:pt x="414" y="8"/>
                  </a:lnTo>
                  <a:lnTo>
                    <a:pt x="406" y="3"/>
                  </a:lnTo>
                  <a:lnTo>
                    <a:pt x="394" y="0"/>
                  </a:lnTo>
                  <a:lnTo>
                    <a:pt x="383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08" name="Freeform 36"/>
            <p:cNvSpPr>
              <a:spLocks/>
            </p:cNvSpPr>
            <p:nvPr/>
          </p:nvSpPr>
          <p:spPr bwMode="auto">
            <a:xfrm>
              <a:off x="2921" y="2816"/>
              <a:ext cx="422" cy="203"/>
            </a:xfrm>
            <a:custGeom>
              <a:avLst/>
              <a:gdLst/>
              <a:ahLst/>
              <a:cxnLst>
                <a:cxn ang="0">
                  <a:pos x="382" y="2"/>
                </a:cxn>
                <a:cxn ang="0">
                  <a:pos x="20" y="151"/>
                </a:cxn>
                <a:cxn ang="0">
                  <a:pos x="11" y="157"/>
                </a:cxn>
                <a:cxn ang="0">
                  <a:pos x="3" y="166"/>
                </a:cxn>
                <a:cxn ang="0">
                  <a:pos x="0" y="174"/>
                </a:cxn>
                <a:cxn ang="0">
                  <a:pos x="3" y="186"/>
                </a:cxn>
                <a:cxn ang="0">
                  <a:pos x="9" y="195"/>
                </a:cxn>
                <a:cxn ang="0">
                  <a:pos x="17" y="200"/>
                </a:cxn>
                <a:cxn ang="0">
                  <a:pos x="29" y="203"/>
                </a:cxn>
                <a:cxn ang="0">
                  <a:pos x="40" y="200"/>
                </a:cxn>
                <a:cxn ang="0">
                  <a:pos x="402" y="55"/>
                </a:cxn>
                <a:cxn ang="0">
                  <a:pos x="411" y="49"/>
                </a:cxn>
                <a:cxn ang="0">
                  <a:pos x="419" y="40"/>
                </a:cxn>
                <a:cxn ang="0">
                  <a:pos x="422" y="29"/>
                </a:cxn>
                <a:cxn ang="0">
                  <a:pos x="419" y="17"/>
                </a:cxn>
                <a:cxn ang="0">
                  <a:pos x="414" y="8"/>
                </a:cxn>
                <a:cxn ang="0">
                  <a:pos x="405" y="2"/>
                </a:cxn>
                <a:cxn ang="0">
                  <a:pos x="394" y="0"/>
                </a:cxn>
                <a:cxn ang="0">
                  <a:pos x="382" y="2"/>
                </a:cxn>
              </a:cxnLst>
              <a:rect l="0" t="0" r="r" b="b"/>
              <a:pathLst>
                <a:path w="422" h="203">
                  <a:moveTo>
                    <a:pt x="382" y="2"/>
                  </a:moveTo>
                  <a:lnTo>
                    <a:pt x="20" y="151"/>
                  </a:lnTo>
                  <a:lnTo>
                    <a:pt x="11" y="157"/>
                  </a:lnTo>
                  <a:lnTo>
                    <a:pt x="3" y="166"/>
                  </a:lnTo>
                  <a:lnTo>
                    <a:pt x="0" y="174"/>
                  </a:lnTo>
                  <a:lnTo>
                    <a:pt x="3" y="186"/>
                  </a:lnTo>
                  <a:lnTo>
                    <a:pt x="9" y="195"/>
                  </a:lnTo>
                  <a:lnTo>
                    <a:pt x="17" y="200"/>
                  </a:lnTo>
                  <a:lnTo>
                    <a:pt x="29" y="203"/>
                  </a:lnTo>
                  <a:lnTo>
                    <a:pt x="40" y="200"/>
                  </a:lnTo>
                  <a:lnTo>
                    <a:pt x="402" y="55"/>
                  </a:lnTo>
                  <a:lnTo>
                    <a:pt x="411" y="49"/>
                  </a:lnTo>
                  <a:lnTo>
                    <a:pt x="419" y="40"/>
                  </a:lnTo>
                  <a:lnTo>
                    <a:pt x="422" y="29"/>
                  </a:lnTo>
                  <a:lnTo>
                    <a:pt x="419" y="17"/>
                  </a:lnTo>
                  <a:lnTo>
                    <a:pt x="414" y="8"/>
                  </a:lnTo>
                  <a:lnTo>
                    <a:pt x="405" y="2"/>
                  </a:lnTo>
                  <a:lnTo>
                    <a:pt x="394" y="0"/>
                  </a:lnTo>
                  <a:lnTo>
                    <a:pt x="382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09" name="Freeform 37"/>
            <p:cNvSpPr>
              <a:spLocks/>
            </p:cNvSpPr>
            <p:nvPr/>
          </p:nvSpPr>
          <p:spPr bwMode="auto">
            <a:xfrm>
              <a:off x="2935" y="2952"/>
              <a:ext cx="420" cy="204"/>
            </a:xfrm>
            <a:custGeom>
              <a:avLst/>
              <a:gdLst/>
              <a:ahLst/>
              <a:cxnLst>
                <a:cxn ang="0">
                  <a:pos x="380" y="3"/>
                </a:cxn>
                <a:cxn ang="0">
                  <a:pos x="18" y="149"/>
                </a:cxn>
                <a:cxn ang="0">
                  <a:pos x="9" y="155"/>
                </a:cxn>
                <a:cxn ang="0">
                  <a:pos x="3" y="163"/>
                </a:cxn>
                <a:cxn ang="0">
                  <a:pos x="0" y="175"/>
                </a:cxn>
                <a:cxn ang="0">
                  <a:pos x="3" y="187"/>
                </a:cxn>
                <a:cxn ang="0">
                  <a:pos x="9" y="195"/>
                </a:cxn>
                <a:cxn ang="0">
                  <a:pos x="18" y="201"/>
                </a:cxn>
                <a:cxn ang="0">
                  <a:pos x="26" y="204"/>
                </a:cxn>
                <a:cxn ang="0">
                  <a:pos x="38" y="201"/>
                </a:cxn>
                <a:cxn ang="0">
                  <a:pos x="400" y="53"/>
                </a:cxn>
                <a:cxn ang="0">
                  <a:pos x="408" y="47"/>
                </a:cxn>
                <a:cxn ang="0">
                  <a:pos x="417" y="38"/>
                </a:cxn>
                <a:cxn ang="0">
                  <a:pos x="420" y="30"/>
                </a:cxn>
                <a:cxn ang="0">
                  <a:pos x="417" y="18"/>
                </a:cxn>
                <a:cxn ang="0">
                  <a:pos x="411" y="9"/>
                </a:cxn>
                <a:cxn ang="0">
                  <a:pos x="403" y="3"/>
                </a:cxn>
                <a:cxn ang="0">
                  <a:pos x="391" y="0"/>
                </a:cxn>
                <a:cxn ang="0">
                  <a:pos x="380" y="3"/>
                </a:cxn>
              </a:cxnLst>
              <a:rect l="0" t="0" r="r" b="b"/>
              <a:pathLst>
                <a:path w="420" h="204">
                  <a:moveTo>
                    <a:pt x="380" y="3"/>
                  </a:moveTo>
                  <a:lnTo>
                    <a:pt x="18" y="149"/>
                  </a:lnTo>
                  <a:lnTo>
                    <a:pt x="9" y="155"/>
                  </a:lnTo>
                  <a:lnTo>
                    <a:pt x="3" y="163"/>
                  </a:lnTo>
                  <a:lnTo>
                    <a:pt x="0" y="175"/>
                  </a:lnTo>
                  <a:lnTo>
                    <a:pt x="3" y="187"/>
                  </a:lnTo>
                  <a:lnTo>
                    <a:pt x="9" y="195"/>
                  </a:lnTo>
                  <a:lnTo>
                    <a:pt x="18" y="201"/>
                  </a:lnTo>
                  <a:lnTo>
                    <a:pt x="26" y="204"/>
                  </a:lnTo>
                  <a:lnTo>
                    <a:pt x="38" y="201"/>
                  </a:lnTo>
                  <a:lnTo>
                    <a:pt x="400" y="53"/>
                  </a:lnTo>
                  <a:lnTo>
                    <a:pt x="408" y="47"/>
                  </a:lnTo>
                  <a:lnTo>
                    <a:pt x="417" y="38"/>
                  </a:lnTo>
                  <a:lnTo>
                    <a:pt x="420" y="30"/>
                  </a:lnTo>
                  <a:lnTo>
                    <a:pt x="417" y="18"/>
                  </a:lnTo>
                  <a:lnTo>
                    <a:pt x="411" y="9"/>
                  </a:lnTo>
                  <a:lnTo>
                    <a:pt x="403" y="3"/>
                  </a:lnTo>
                  <a:lnTo>
                    <a:pt x="391" y="0"/>
                  </a:lnTo>
                  <a:lnTo>
                    <a:pt x="38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0" name="Freeform 38"/>
            <p:cNvSpPr>
              <a:spLocks/>
            </p:cNvSpPr>
            <p:nvPr/>
          </p:nvSpPr>
          <p:spPr bwMode="auto">
            <a:xfrm>
              <a:off x="2947" y="3089"/>
              <a:ext cx="419" cy="204"/>
            </a:xfrm>
            <a:custGeom>
              <a:avLst/>
              <a:gdLst/>
              <a:ahLst/>
              <a:cxnLst>
                <a:cxn ang="0">
                  <a:pos x="379" y="3"/>
                </a:cxn>
                <a:cxn ang="0">
                  <a:pos x="17" y="149"/>
                </a:cxn>
                <a:cxn ang="0">
                  <a:pos x="8" y="155"/>
                </a:cxn>
                <a:cxn ang="0">
                  <a:pos x="3" y="163"/>
                </a:cxn>
                <a:cxn ang="0">
                  <a:pos x="0" y="175"/>
                </a:cxn>
                <a:cxn ang="0">
                  <a:pos x="3" y="187"/>
                </a:cxn>
                <a:cxn ang="0">
                  <a:pos x="8" y="195"/>
                </a:cxn>
                <a:cxn ang="0">
                  <a:pos x="17" y="201"/>
                </a:cxn>
                <a:cxn ang="0">
                  <a:pos x="26" y="204"/>
                </a:cxn>
                <a:cxn ang="0">
                  <a:pos x="37" y="201"/>
                </a:cxn>
                <a:cxn ang="0">
                  <a:pos x="399" y="53"/>
                </a:cxn>
                <a:cxn ang="0">
                  <a:pos x="408" y="47"/>
                </a:cxn>
                <a:cxn ang="0">
                  <a:pos x="416" y="38"/>
                </a:cxn>
                <a:cxn ang="0">
                  <a:pos x="419" y="29"/>
                </a:cxn>
                <a:cxn ang="0">
                  <a:pos x="416" y="18"/>
                </a:cxn>
                <a:cxn ang="0">
                  <a:pos x="411" y="9"/>
                </a:cxn>
                <a:cxn ang="0">
                  <a:pos x="402" y="3"/>
                </a:cxn>
                <a:cxn ang="0">
                  <a:pos x="391" y="0"/>
                </a:cxn>
                <a:cxn ang="0">
                  <a:pos x="379" y="3"/>
                </a:cxn>
              </a:cxnLst>
              <a:rect l="0" t="0" r="r" b="b"/>
              <a:pathLst>
                <a:path w="419" h="204">
                  <a:moveTo>
                    <a:pt x="379" y="3"/>
                  </a:moveTo>
                  <a:lnTo>
                    <a:pt x="17" y="149"/>
                  </a:lnTo>
                  <a:lnTo>
                    <a:pt x="8" y="155"/>
                  </a:lnTo>
                  <a:lnTo>
                    <a:pt x="3" y="163"/>
                  </a:lnTo>
                  <a:lnTo>
                    <a:pt x="0" y="175"/>
                  </a:lnTo>
                  <a:lnTo>
                    <a:pt x="3" y="187"/>
                  </a:lnTo>
                  <a:lnTo>
                    <a:pt x="8" y="195"/>
                  </a:lnTo>
                  <a:lnTo>
                    <a:pt x="17" y="201"/>
                  </a:lnTo>
                  <a:lnTo>
                    <a:pt x="26" y="204"/>
                  </a:lnTo>
                  <a:lnTo>
                    <a:pt x="37" y="201"/>
                  </a:lnTo>
                  <a:lnTo>
                    <a:pt x="399" y="53"/>
                  </a:lnTo>
                  <a:lnTo>
                    <a:pt x="408" y="47"/>
                  </a:lnTo>
                  <a:lnTo>
                    <a:pt x="416" y="38"/>
                  </a:lnTo>
                  <a:lnTo>
                    <a:pt x="419" y="29"/>
                  </a:lnTo>
                  <a:lnTo>
                    <a:pt x="416" y="18"/>
                  </a:lnTo>
                  <a:lnTo>
                    <a:pt x="411" y="9"/>
                  </a:lnTo>
                  <a:lnTo>
                    <a:pt x="402" y="3"/>
                  </a:lnTo>
                  <a:lnTo>
                    <a:pt x="391" y="0"/>
                  </a:lnTo>
                  <a:lnTo>
                    <a:pt x="379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1" name="Freeform 39"/>
            <p:cNvSpPr>
              <a:spLocks/>
            </p:cNvSpPr>
            <p:nvPr/>
          </p:nvSpPr>
          <p:spPr bwMode="auto">
            <a:xfrm>
              <a:off x="2944" y="3313"/>
              <a:ext cx="873" cy="373"/>
            </a:xfrm>
            <a:custGeom>
              <a:avLst/>
              <a:gdLst/>
              <a:ahLst/>
              <a:cxnLst>
                <a:cxn ang="0">
                  <a:pos x="836" y="3"/>
                </a:cxn>
                <a:cxn ang="0">
                  <a:pos x="17" y="318"/>
                </a:cxn>
                <a:cxn ang="0">
                  <a:pos x="9" y="324"/>
                </a:cxn>
                <a:cxn ang="0">
                  <a:pos x="3" y="332"/>
                </a:cxn>
                <a:cxn ang="0">
                  <a:pos x="0" y="341"/>
                </a:cxn>
                <a:cxn ang="0">
                  <a:pos x="3" y="353"/>
                </a:cxn>
                <a:cxn ang="0">
                  <a:pos x="9" y="361"/>
                </a:cxn>
                <a:cxn ang="0">
                  <a:pos x="17" y="370"/>
                </a:cxn>
                <a:cxn ang="0">
                  <a:pos x="26" y="373"/>
                </a:cxn>
                <a:cxn ang="0">
                  <a:pos x="37" y="370"/>
                </a:cxn>
                <a:cxn ang="0">
                  <a:pos x="853" y="56"/>
                </a:cxn>
                <a:cxn ang="0">
                  <a:pos x="862" y="50"/>
                </a:cxn>
                <a:cxn ang="0">
                  <a:pos x="870" y="41"/>
                </a:cxn>
                <a:cxn ang="0">
                  <a:pos x="873" y="30"/>
                </a:cxn>
                <a:cxn ang="0">
                  <a:pos x="870" y="18"/>
                </a:cxn>
                <a:cxn ang="0">
                  <a:pos x="865" y="9"/>
                </a:cxn>
                <a:cxn ang="0">
                  <a:pos x="856" y="3"/>
                </a:cxn>
                <a:cxn ang="0">
                  <a:pos x="845" y="0"/>
                </a:cxn>
                <a:cxn ang="0">
                  <a:pos x="836" y="3"/>
                </a:cxn>
              </a:cxnLst>
              <a:rect l="0" t="0" r="r" b="b"/>
              <a:pathLst>
                <a:path w="873" h="373">
                  <a:moveTo>
                    <a:pt x="836" y="3"/>
                  </a:moveTo>
                  <a:lnTo>
                    <a:pt x="17" y="318"/>
                  </a:lnTo>
                  <a:lnTo>
                    <a:pt x="9" y="324"/>
                  </a:lnTo>
                  <a:lnTo>
                    <a:pt x="3" y="332"/>
                  </a:lnTo>
                  <a:lnTo>
                    <a:pt x="0" y="341"/>
                  </a:lnTo>
                  <a:lnTo>
                    <a:pt x="3" y="353"/>
                  </a:lnTo>
                  <a:lnTo>
                    <a:pt x="9" y="361"/>
                  </a:lnTo>
                  <a:lnTo>
                    <a:pt x="17" y="370"/>
                  </a:lnTo>
                  <a:lnTo>
                    <a:pt x="26" y="373"/>
                  </a:lnTo>
                  <a:lnTo>
                    <a:pt x="37" y="370"/>
                  </a:lnTo>
                  <a:lnTo>
                    <a:pt x="853" y="56"/>
                  </a:lnTo>
                  <a:lnTo>
                    <a:pt x="862" y="50"/>
                  </a:lnTo>
                  <a:lnTo>
                    <a:pt x="870" y="41"/>
                  </a:lnTo>
                  <a:lnTo>
                    <a:pt x="873" y="30"/>
                  </a:lnTo>
                  <a:lnTo>
                    <a:pt x="870" y="18"/>
                  </a:lnTo>
                  <a:lnTo>
                    <a:pt x="865" y="9"/>
                  </a:lnTo>
                  <a:lnTo>
                    <a:pt x="856" y="3"/>
                  </a:lnTo>
                  <a:lnTo>
                    <a:pt x="845" y="0"/>
                  </a:lnTo>
                  <a:lnTo>
                    <a:pt x="836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2" name="Freeform 40"/>
            <p:cNvSpPr>
              <a:spLocks/>
            </p:cNvSpPr>
            <p:nvPr/>
          </p:nvSpPr>
          <p:spPr bwMode="auto">
            <a:xfrm>
              <a:off x="2990" y="3511"/>
              <a:ext cx="876" cy="370"/>
            </a:xfrm>
            <a:custGeom>
              <a:avLst/>
              <a:gdLst/>
              <a:ahLst/>
              <a:cxnLst>
                <a:cxn ang="0">
                  <a:pos x="836" y="3"/>
                </a:cxn>
                <a:cxn ang="0">
                  <a:pos x="17" y="315"/>
                </a:cxn>
                <a:cxn ang="0">
                  <a:pos x="9" y="321"/>
                </a:cxn>
                <a:cxn ang="0">
                  <a:pos x="3" y="329"/>
                </a:cxn>
                <a:cxn ang="0">
                  <a:pos x="0" y="341"/>
                </a:cxn>
                <a:cxn ang="0">
                  <a:pos x="3" y="353"/>
                </a:cxn>
                <a:cxn ang="0">
                  <a:pos x="9" y="361"/>
                </a:cxn>
                <a:cxn ang="0">
                  <a:pos x="17" y="367"/>
                </a:cxn>
                <a:cxn ang="0">
                  <a:pos x="26" y="370"/>
                </a:cxn>
                <a:cxn ang="0">
                  <a:pos x="37" y="367"/>
                </a:cxn>
                <a:cxn ang="0">
                  <a:pos x="856" y="56"/>
                </a:cxn>
                <a:cxn ang="0">
                  <a:pos x="865" y="50"/>
                </a:cxn>
                <a:cxn ang="0">
                  <a:pos x="873" y="41"/>
                </a:cxn>
                <a:cxn ang="0">
                  <a:pos x="876" y="32"/>
                </a:cxn>
                <a:cxn ang="0">
                  <a:pos x="873" y="21"/>
                </a:cxn>
                <a:cxn ang="0">
                  <a:pos x="867" y="12"/>
                </a:cxn>
                <a:cxn ang="0">
                  <a:pos x="859" y="3"/>
                </a:cxn>
                <a:cxn ang="0">
                  <a:pos x="847" y="0"/>
                </a:cxn>
                <a:cxn ang="0">
                  <a:pos x="836" y="3"/>
                </a:cxn>
              </a:cxnLst>
              <a:rect l="0" t="0" r="r" b="b"/>
              <a:pathLst>
                <a:path w="876" h="370">
                  <a:moveTo>
                    <a:pt x="836" y="3"/>
                  </a:moveTo>
                  <a:lnTo>
                    <a:pt x="17" y="315"/>
                  </a:lnTo>
                  <a:lnTo>
                    <a:pt x="9" y="321"/>
                  </a:lnTo>
                  <a:lnTo>
                    <a:pt x="3" y="329"/>
                  </a:lnTo>
                  <a:lnTo>
                    <a:pt x="0" y="341"/>
                  </a:lnTo>
                  <a:lnTo>
                    <a:pt x="3" y="353"/>
                  </a:lnTo>
                  <a:lnTo>
                    <a:pt x="9" y="361"/>
                  </a:lnTo>
                  <a:lnTo>
                    <a:pt x="17" y="367"/>
                  </a:lnTo>
                  <a:lnTo>
                    <a:pt x="26" y="370"/>
                  </a:lnTo>
                  <a:lnTo>
                    <a:pt x="37" y="367"/>
                  </a:lnTo>
                  <a:lnTo>
                    <a:pt x="856" y="56"/>
                  </a:lnTo>
                  <a:lnTo>
                    <a:pt x="865" y="50"/>
                  </a:lnTo>
                  <a:lnTo>
                    <a:pt x="873" y="41"/>
                  </a:lnTo>
                  <a:lnTo>
                    <a:pt x="876" y="32"/>
                  </a:lnTo>
                  <a:lnTo>
                    <a:pt x="873" y="21"/>
                  </a:lnTo>
                  <a:lnTo>
                    <a:pt x="867" y="12"/>
                  </a:lnTo>
                  <a:lnTo>
                    <a:pt x="859" y="3"/>
                  </a:lnTo>
                  <a:lnTo>
                    <a:pt x="847" y="0"/>
                  </a:lnTo>
                  <a:lnTo>
                    <a:pt x="836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3" name="Freeform 41"/>
            <p:cNvSpPr>
              <a:spLocks/>
            </p:cNvSpPr>
            <p:nvPr/>
          </p:nvSpPr>
          <p:spPr bwMode="auto">
            <a:xfrm>
              <a:off x="3036" y="3712"/>
              <a:ext cx="876" cy="364"/>
            </a:xfrm>
            <a:custGeom>
              <a:avLst/>
              <a:gdLst/>
              <a:ahLst/>
              <a:cxnLst>
                <a:cxn ang="0">
                  <a:pos x="839" y="3"/>
                </a:cxn>
                <a:cxn ang="0">
                  <a:pos x="20" y="309"/>
                </a:cxn>
                <a:cxn ang="0">
                  <a:pos x="11" y="315"/>
                </a:cxn>
                <a:cxn ang="0">
                  <a:pos x="3" y="323"/>
                </a:cxn>
                <a:cxn ang="0">
                  <a:pos x="0" y="335"/>
                </a:cxn>
                <a:cxn ang="0">
                  <a:pos x="3" y="347"/>
                </a:cxn>
                <a:cxn ang="0">
                  <a:pos x="9" y="356"/>
                </a:cxn>
                <a:cxn ang="0">
                  <a:pos x="17" y="361"/>
                </a:cxn>
                <a:cxn ang="0">
                  <a:pos x="26" y="364"/>
                </a:cxn>
                <a:cxn ang="0">
                  <a:pos x="37" y="361"/>
                </a:cxn>
                <a:cxn ang="0">
                  <a:pos x="859" y="56"/>
                </a:cxn>
                <a:cxn ang="0">
                  <a:pos x="867" y="50"/>
                </a:cxn>
                <a:cxn ang="0">
                  <a:pos x="873" y="41"/>
                </a:cxn>
                <a:cxn ang="0">
                  <a:pos x="876" y="32"/>
                </a:cxn>
                <a:cxn ang="0">
                  <a:pos x="876" y="21"/>
                </a:cxn>
                <a:cxn ang="0">
                  <a:pos x="870" y="12"/>
                </a:cxn>
                <a:cxn ang="0">
                  <a:pos x="862" y="3"/>
                </a:cxn>
                <a:cxn ang="0">
                  <a:pos x="850" y="0"/>
                </a:cxn>
                <a:cxn ang="0">
                  <a:pos x="839" y="3"/>
                </a:cxn>
              </a:cxnLst>
              <a:rect l="0" t="0" r="r" b="b"/>
              <a:pathLst>
                <a:path w="876" h="364">
                  <a:moveTo>
                    <a:pt x="839" y="3"/>
                  </a:moveTo>
                  <a:lnTo>
                    <a:pt x="20" y="309"/>
                  </a:lnTo>
                  <a:lnTo>
                    <a:pt x="11" y="315"/>
                  </a:lnTo>
                  <a:lnTo>
                    <a:pt x="3" y="323"/>
                  </a:lnTo>
                  <a:lnTo>
                    <a:pt x="0" y="335"/>
                  </a:lnTo>
                  <a:lnTo>
                    <a:pt x="3" y="347"/>
                  </a:lnTo>
                  <a:lnTo>
                    <a:pt x="9" y="356"/>
                  </a:lnTo>
                  <a:lnTo>
                    <a:pt x="17" y="361"/>
                  </a:lnTo>
                  <a:lnTo>
                    <a:pt x="26" y="364"/>
                  </a:lnTo>
                  <a:lnTo>
                    <a:pt x="37" y="361"/>
                  </a:lnTo>
                  <a:lnTo>
                    <a:pt x="859" y="56"/>
                  </a:lnTo>
                  <a:lnTo>
                    <a:pt x="867" y="50"/>
                  </a:lnTo>
                  <a:lnTo>
                    <a:pt x="873" y="41"/>
                  </a:lnTo>
                  <a:lnTo>
                    <a:pt x="876" y="32"/>
                  </a:lnTo>
                  <a:lnTo>
                    <a:pt x="876" y="21"/>
                  </a:lnTo>
                  <a:lnTo>
                    <a:pt x="870" y="12"/>
                  </a:lnTo>
                  <a:lnTo>
                    <a:pt x="862" y="3"/>
                  </a:lnTo>
                  <a:lnTo>
                    <a:pt x="850" y="0"/>
                  </a:lnTo>
                  <a:lnTo>
                    <a:pt x="839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4" name="Freeform 42"/>
            <p:cNvSpPr>
              <a:spLocks/>
            </p:cNvSpPr>
            <p:nvPr/>
          </p:nvSpPr>
          <p:spPr bwMode="auto">
            <a:xfrm>
              <a:off x="3082" y="3913"/>
              <a:ext cx="879" cy="358"/>
            </a:xfrm>
            <a:custGeom>
              <a:avLst/>
              <a:gdLst/>
              <a:ahLst/>
              <a:cxnLst>
                <a:cxn ang="0">
                  <a:pos x="842" y="3"/>
                </a:cxn>
                <a:cxn ang="0">
                  <a:pos x="20" y="303"/>
                </a:cxn>
                <a:cxn ang="0">
                  <a:pos x="11" y="309"/>
                </a:cxn>
                <a:cxn ang="0">
                  <a:pos x="3" y="318"/>
                </a:cxn>
                <a:cxn ang="0">
                  <a:pos x="0" y="329"/>
                </a:cxn>
                <a:cxn ang="0">
                  <a:pos x="3" y="341"/>
                </a:cxn>
                <a:cxn ang="0">
                  <a:pos x="8" y="350"/>
                </a:cxn>
                <a:cxn ang="0">
                  <a:pos x="17" y="355"/>
                </a:cxn>
                <a:cxn ang="0">
                  <a:pos x="26" y="358"/>
                </a:cxn>
                <a:cxn ang="0">
                  <a:pos x="37" y="358"/>
                </a:cxn>
                <a:cxn ang="0">
                  <a:pos x="859" y="56"/>
                </a:cxn>
                <a:cxn ang="0">
                  <a:pos x="867" y="50"/>
                </a:cxn>
                <a:cxn ang="0">
                  <a:pos x="876" y="41"/>
                </a:cxn>
                <a:cxn ang="0">
                  <a:pos x="879" y="29"/>
                </a:cxn>
                <a:cxn ang="0">
                  <a:pos x="876" y="18"/>
                </a:cxn>
                <a:cxn ang="0">
                  <a:pos x="870" y="9"/>
                </a:cxn>
                <a:cxn ang="0">
                  <a:pos x="862" y="3"/>
                </a:cxn>
                <a:cxn ang="0">
                  <a:pos x="853" y="0"/>
                </a:cxn>
                <a:cxn ang="0">
                  <a:pos x="842" y="3"/>
                </a:cxn>
              </a:cxnLst>
              <a:rect l="0" t="0" r="r" b="b"/>
              <a:pathLst>
                <a:path w="879" h="358">
                  <a:moveTo>
                    <a:pt x="842" y="3"/>
                  </a:moveTo>
                  <a:lnTo>
                    <a:pt x="20" y="303"/>
                  </a:lnTo>
                  <a:lnTo>
                    <a:pt x="11" y="309"/>
                  </a:lnTo>
                  <a:lnTo>
                    <a:pt x="3" y="318"/>
                  </a:lnTo>
                  <a:lnTo>
                    <a:pt x="0" y="329"/>
                  </a:lnTo>
                  <a:lnTo>
                    <a:pt x="3" y="341"/>
                  </a:lnTo>
                  <a:lnTo>
                    <a:pt x="8" y="350"/>
                  </a:lnTo>
                  <a:lnTo>
                    <a:pt x="17" y="355"/>
                  </a:lnTo>
                  <a:lnTo>
                    <a:pt x="26" y="358"/>
                  </a:lnTo>
                  <a:lnTo>
                    <a:pt x="37" y="358"/>
                  </a:lnTo>
                  <a:lnTo>
                    <a:pt x="859" y="56"/>
                  </a:lnTo>
                  <a:lnTo>
                    <a:pt x="867" y="50"/>
                  </a:lnTo>
                  <a:lnTo>
                    <a:pt x="876" y="41"/>
                  </a:lnTo>
                  <a:lnTo>
                    <a:pt x="879" y="29"/>
                  </a:lnTo>
                  <a:lnTo>
                    <a:pt x="876" y="18"/>
                  </a:lnTo>
                  <a:lnTo>
                    <a:pt x="870" y="9"/>
                  </a:lnTo>
                  <a:lnTo>
                    <a:pt x="862" y="3"/>
                  </a:lnTo>
                  <a:lnTo>
                    <a:pt x="853" y="0"/>
                  </a:lnTo>
                  <a:lnTo>
                    <a:pt x="842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5" name="Freeform 43"/>
            <p:cNvSpPr>
              <a:spLocks/>
            </p:cNvSpPr>
            <p:nvPr/>
          </p:nvSpPr>
          <p:spPr bwMode="auto">
            <a:xfrm>
              <a:off x="3128" y="4114"/>
              <a:ext cx="882" cy="352"/>
            </a:xfrm>
            <a:custGeom>
              <a:avLst/>
              <a:gdLst/>
              <a:ahLst/>
              <a:cxnLst>
                <a:cxn ang="0">
                  <a:pos x="844" y="3"/>
                </a:cxn>
                <a:cxn ang="0">
                  <a:pos x="20" y="300"/>
                </a:cxn>
                <a:cxn ang="0">
                  <a:pos x="11" y="306"/>
                </a:cxn>
                <a:cxn ang="0">
                  <a:pos x="3" y="312"/>
                </a:cxn>
                <a:cxn ang="0">
                  <a:pos x="0" y="323"/>
                </a:cxn>
                <a:cxn ang="0">
                  <a:pos x="3" y="335"/>
                </a:cxn>
                <a:cxn ang="0">
                  <a:pos x="8" y="344"/>
                </a:cxn>
                <a:cxn ang="0">
                  <a:pos x="17" y="349"/>
                </a:cxn>
                <a:cxn ang="0">
                  <a:pos x="26" y="352"/>
                </a:cxn>
                <a:cxn ang="0">
                  <a:pos x="37" y="352"/>
                </a:cxn>
                <a:cxn ang="0">
                  <a:pos x="862" y="55"/>
                </a:cxn>
                <a:cxn ang="0">
                  <a:pos x="870" y="50"/>
                </a:cxn>
                <a:cxn ang="0">
                  <a:pos x="879" y="41"/>
                </a:cxn>
                <a:cxn ang="0">
                  <a:pos x="882" y="29"/>
                </a:cxn>
                <a:cxn ang="0">
                  <a:pos x="879" y="18"/>
                </a:cxn>
                <a:cxn ang="0">
                  <a:pos x="873" y="9"/>
                </a:cxn>
                <a:cxn ang="0">
                  <a:pos x="864" y="3"/>
                </a:cxn>
                <a:cxn ang="0">
                  <a:pos x="856" y="0"/>
                </a:cxn>
                <a:cxn ang="0">
                  <a:pos x="844" y="3"/>
                </a:cxn>
              </a:cxnLst>
              <a:rect l="0" t="0" r="r" b="b"/>
              <a:pathLst>
                <a:path w="882" h="352">
                  <a:moveTo>
                    <a:pt x="844" y="3"/>
                  </a:moveTo>
                  <a:lnTo>
                    <a:pt x="20" y="300"/>
                  </a:lnTo>
                  <a:lnTo>
                    <a:pt x="11" y="306"/>
                  </a:lnTo>
                  <a:lnTo>
                    <a:pt x="3" y="312"/>
                  </a:lnTo>
                  <a:lnTo>
                    <a:pt x="0" y="323"/>
                  </a:lnTo>
                  <a:lnTo>
                    <a:pt x="3" y="335"/>
                  </a:lnTo>
                  <a:lnTo>
                    <a:pt x="8" y="344"/>
                  </a:lnTo>
                  <a:lnTo>
                    <a:pt x="17" y="349"/>
                  </a:lnTo>
                  <a:lnTo>
                    <a:pt x="26" y="352"/>
                  </a:lnTo>
                  <a:lnTo>
                    <a:pt x="37" y="352"/>
                  </a:lnTo>
                  <a:lnTo>
                    <a:pt x="862" y="55"/>
                  </a:lnTo>
                  <a:lnTo>
                    <a:pt x="870" y="50"/>
                  </a:lnTo>
                  <a:lnTo>
                    <a:pt x="879" y="41"/>
                  </a:lnTo>
                  <a:lnTo>
                    <a:pt x="882" y="29"/>
                  </a:lnTo>
                  <a:lnTo>
                    <a:pt x="879" y="18"/>
                  </a:lnTo>
                  <a:lnTo>
                    <a:pt x="873" y="9"/>
                  </a:lnTo>
                  <a:lnTo>
                    <a:pt x="864" y="3"/>
                  </a:lnTo>
                  <a:lnTo>
                    <a:pt x="856" y="0"/>
                  </a:lnTo>
                  <a:lnTo>
                    <a:pt x="844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6" name="Freeform 44"/>
            <p:cNvSpPr>
              <a:spLocks/>
            </p:cNvSpPr>
            <p:nvPr/>
          </p:nvSpPr>
          <p:spPr bwMode="auto">
            <a:xfrm>
              <a:off x="3177" y="4315"/>
              <a:ext cx="879" cy="349"/>
            </a:xfrm>
            <a:custGeom>
              <a:avLst/>
              <a:gdLst/>
              <a:ahLst/>
              <a:cxnLst>
                <a:cxn ang="0">
                  <a:pos x="841" y="0"/>
                </a:cxn>
                <a:cxn ang="0">
                  <a:pos x="17" y="294"/>
                </a:cxn>
                <a:cxn ang="0">
                  <a:pos x="8" y="300"/>
                </a:cxn>
                <a:cxn ang="0">
                  <a:pos x="3" y="309"/>
                </a:cxn>
                <a:cxn ang="0">
                  <a:pos x="0" y="317"/>
                </a:cxn>
                <a:cxn ang="0">
                  <a:pos x="0" y="329"/>
                </a:cxn>
                <a:cxn ang="0">
                  <a:pos x="5" y="338"/>
                </a:cxn>
                <a:cxn ang="0">
                  <a:pos x="14" y="346"/>
                </a:cxn>
                <a:cxn ang="0">
                  <a:pos x="25" y="349"/>
                </a:cxn>
                <a:cxn ang="0">
                  <a:pos x="37" y="346"/>
                </a:cxn>
                <a:cxn ang="0">
                  <a:pos x="861" y="52"/>
                </a:cxn>
                <a:cxn ang="0">
                  <a:pos x="870" y="47"/>
                </a:cxn>
                <a:cxn ang="0">
                  <a:pos x="876" y="38"/>
                </a:cxn>
                <a:cxn ang="0">
                  <a:pos x="879" y="29"/>
                </a:cxn>
                <a:cxn ang="0">
                  <a:pos x="879" y="17"/>
                </a:cxn>
                <a:cxn ang="0">
                  <a:pos x="873" y="9"/>
                </a:cxn>
                <a:cxn ang="0">
                  <a:pos x="864" y="3"/>
                </a:cxn>
                <a:cxn ang="0">
                  <a:pos x="853" y="0"/>
                </a:cxn>
                <a:cxn ang="0">
                  <a:pos x="841" y="0"/>
                </a:cxn>
              </a:cxnLst>
              <a:rect l="0" t="0" r="r" b="b"/>
              <a:pathLst>
                <a:path w="879" h="349">
                  <a:moveTo>
                    <a:pt x="841" y="0"/>
                  </a:moveTo>
                  <a:lnTo>
                    <a:pt x="17" y="294"/>
                  </a:lnTo>
                  <a:lnTo>
                    <a:pt x="8" y="300"/>
                  </a:lnTo>
                  <a:lnTo>
                    <a:pt x="3" y="309"/>
                  </a:lnTo>
                  <a:lnTo>
                    <a:pt x="0" y="317"/>
                  </a:lnTo>
                  <a:lnTo>
                    <a:pt x="0" y="329"/>
                  </a:lnTo>
                  <a:lnTo>
                    <a:pt x="5" y="338"/>
                  </a:lnTo>
                  <a:lnTo>
                    <a:pt x="14" y="346"/>
                  </a:lnTo>
                  <a:lnTo>
                    <a:pt x="25" y="349"/>
                  </a:lnTo>
                  <a:lnTo>
                    <a:pt x="37" y="346"/>
                  </a:lnTo>
                  <a:lnTo>
                    <a:pt x="861" y="52"/>
                  </a:lnTo>
                  <a:lnTo>
                    <a:pt x="870" y="47"/>
                  </a:lnTo>
                  <a:lnTo>
                    <a:pt x="876" y="38"/>
                  </a:lnTo>
                  <a:lnTo>
                    <a:pt x="879" y="29"/>
                  </a:lnTo>
                  <a:lnTo>
                    <a:pt x="879" y="17"/>
                  </a:lnTo>
                  <a:lnTo>
                    <a:pt x="873" y="9"/>
                  </a:lnTo>
                  <a:lnTo>
                    <a:pt x="864" y="3"/>
                  </a:lnTo>
                  <a:lnTo>
                    <a:pt x="853" y="0"/>
                  </a:lnTo>
                  <a:lnTo>
                    <a:pt x="84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7" name="Freeform 45"/>
            <p:cNvSpPr>
              <a:spLocks/>
            </p:cNvSpPr>
            <p:nvPr/>
          </p:nvSpPr>
          <p:spPr bwMode="auto">
            <a:xfrm>
              <a:off x="815" y="3485"/>
              <a:ext cx="1672" cy="166"/>
            </a:xfrm>
            <a:custGeom>
              <a:avLst/>
              <a:gdLst/>
              <a:ahLst/>
              <a:cxnLst>
                <a:cxn ang="0">
                  <a:pos x="0" y="166"/>
                </a:cxn>
                <a:cxn ang="0">
                  <a:pos x="1672" y="0"/>
                </a:cxn>
                <a:cxn ang="0">
                  <a:pos x="0" y="166"/>
                </a:cxn>
              </a:cxnLst>
              <a:rect l="0" t="0" r="r" b="b"/>
              <a:pathLst>
                <a:path w="1672" h="166">
                  <a:moveTo>
                    <a:pt x="0" y="166"/>
                  </a:moveTo>
                  <a:lnTo>
                    <a:pt x="1672" y="0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8" name="Freeform 46"/>
            <p:cNvSpPr>
              <a:spLocks/>
            </p:cNvSpPr>
            <p:nvPr/>
          </p:nvSpPr>
          <p:spPr bwMode="auto">
            <a:xfrm>
              <a:off x="789" y="3456"/>
              <a:ext cx="1727" cy="221"/>
            </a:xfrm>
            <a:custGeom>
              <a:avLst/>
              <a:gdLst/>
              <a:ahLst/>
              <a:cxnLst>
                <a:cxn ang="0">
                  <a:pos x="1695" y="0"/>
                </a:cxn>
                <a:cxn ang="0">
                  <a:pos x="23" y="166"/>
                </a:cxn>
                <a:cxn ang="0">
                  <a:pos x="15" y="169"/>
                </a:cxn>
                <a:cxn ang="0">
                  <a:pos x="6" y="178"/>
                </a:cxn>
                <a:cxn ang="0">
                  <a:pos x="0" y="186"/>
                </a:cxn>
                <a:cxn ang="0">
                  <a:pos x="0" y="198"/>
                </a:cxn>
                <a:cxn ang="0">
                  <a:pos x="3" y="207"/>
                </a:cxn>
                <a:cxn ang="0">
                  <a:pos x="9" y="216"/>
                </a:cxn>
                <a:cxn ang="0">
                  <a:pos x="18" y="221"/>
                </a:cxn>
                <a:cxn ang="0">
                  <a:pos x="29" y="221"/>
                </a:cxn>
                <a:cxn ang="0">
                  <a:pos x="1701" y="55"/>
                </a:cxn>
                <a:cxn ang="0">
                  <a:pos x="1713" y="53"/>
                </a:cxn>
                <a:cxn ang="0">
                  <a:pos x="1718" y="47"/>
                </a:cxn>
                <a:cxn ang="0">
                  <a:pos x="1724" y="38"/>
                </a:cxn>
                <a:cxn ang="0">
                  <a:pos x="1727" y="26"/>
                </a:cxn>
                <a:cxn ang="0">
                  <a:pos x="1724" y="15"/>
                </a:cxn>
                <a:cxn ang="0">
                  <a:pos x="1715" y="9"/>
                </a:cxn>
                <a:cxn ang="0">
                  <a:pos x="1707" y="3"/>
                </a:cxn>
                <a:cxn ang="0">
                  <a:pos x="1695" y="0"/>
                </a:cxn>
              </a:cxnLst>
              <a:rect l="0" t="0" r="r" b="b"/>
              <a:pathLst>
                <a:path w="1727" h="221">
                  <a:moveTo>
                    <a:pt x="1695" y="0"/>
                  </a:moveTo>
                  <a:lnTo>
                    <a:pt x="23" y="166"/>
                  </a:lnTo>
                  <a:lnTo>
                    <a:pt x="15" y="169"/>
                  </a:lnTo>
                  <a:lnTo>
                    <a:pt x="6" y="178"/>
                  </a:lnTo>
                  <a:lnTo>
                    <a:pt x="0" y="186"/>
                  </a:lnTo>
                  <a:lnTo>
                    <a:pt x="0" y="198"/>
                  </a:lnTo>
                  <a:lnTo>
                    <a:pt x="3" y="207"/>
                  </a:lnTo>
                  <a:lnTo>
                    <a:pt x="9" y="216"/>
                  </a:lnTo>
                  <a:lnTo>
                    <a:pt x="18" y="221"/>
                  </a:lnTo>
                  <a:lnTo>
                    <a:pt x="29" y="221"/>
                  </a:lnTo>
                  <a:lnTo>
                    <a:pt x="1701" y="55"/>
                  </a:lnTo>
                  <a:lnTo>
                    <a:pt x="1713" y="53"/>
                  </a:lnTo>
                  <a:lnTo>
                    <a:pt x="1718" y="47"/>
                  </a:lnTo>
                  <a:lnTo>
                    <a:pt x="1724" y="38"/>
                  </a:lnTo>
                  <a:lnTo>
                    <a:pt x="1727" y="26"/>
                  </a:lnTo>
                  <a:lnTo>
                    <a:pt x="1724" y="15"/>
                  </a:lnTo>
                  <a:lnTo>
                    <a:pt x="1715" y="9"/>
                  </a:lnTo>
                  <a:lnTo>
                    <a:pt x="1707" y="3"/>
                  </a:lnTo>
                  <a:lnTo>
                    <a:pt x="16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9" name="Freeform 47"/>
            <p:cNvSpPr>
              <a:spLocks/>
            </p:cNvSpPr>
            <p:nvPr/>
          </p:nvSpPr>
          <p:spPr bwMode="auto">
            <a:xfrm>
              <a:off x="787" y="2577"/>
              <a:ext cx="729" cy="41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729" y="0"/>
                </a:cxn>
                <a:cxn ang="0">
                  <a:pos x="0" y="41"/>
                </a:cxn>
              </a:cxnLst>
              <a:rect l="0" t="0" r="r" b="b"/>
              <a:pathLst>
                <a:path w="729" h="41">
                  <a:moveTo>
                    <a:pt x="0" y="41"/>
                  </a:moveTo>
                  <a:lnTo>
                    <a:pt x="729" y="0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0" name="Freeform 48"/>
            <p:cNvSpPr>
              <a:spLocks/>
            </p:cNvSpPr>
            <p:nvPr/>
          </p:nvSpPr>
          <p:spPr bwMode="auto">
            <a:xfrm>
              <a:off x="758" y="2548"/>
              <a:ext cx="784" cy="99"/>
            </a:xfrm>
            <a:custGeom>
              <a:avLst/>
              <a:gdLst/>
              <a:ahLst/>
              <a:cxnLst>
                <a:cxn ang="0">
                  <a:pos x="755" y="0"/>
                </a:cxn>
                <a:cxn ang="0">
                  <a:pos x="26" y="40"/>
                </a:cxn>
                <a:cxn ang="0">
                  <a:pos x="14" y="43"/>
                </a:cxn>
                <a:cxn ang="0">
                  <a:pos x="8" y="52"/>
                </a:cxn>
                <a:cxn ang="0">
                  <a:pos x="3" y="61"/>
                </a:cxn>
                <a:cxn ang="0">
                  <a:pos x="0" y="73"/>
                </a:cxn>
                <a:cxn ang="0">
                  <a:pos x="3" y="84"/>
                </a:cxn>
                <a:cxn ang="0">
                  <a:pos x="11" y="90"/>
                </a:cxn>
                <a:cxn ang="0">
                  <a:pos x="20" y="96"/>
                </a:cxn>
                <a:cxn ang="0">
                  <a:pos x="31" y="99"/>
                </a:cxn>
                <a:cxn ang="0">
                  <a:pos x="758" y="55"/>
                </a:cxn>
                <a:cxn ang="0">
                  <a:pos x="770" y="52"/>
                </a:cxn>
                <a:cxn ang="0">
                  <a:pos x="775" y="46"/>
                </a:cxn>
                <a:cxn ang="0">
                  <a:pos x="781" y="38"/>
                </a:cxn>
                <a:cxn ang="0">
                  <a:pos x="784" y="26"/>
                </a:cxn>
                <a:cxn ang="0">
                  <a:pos x="781" y="14"/>
                </a:cxn>
                <a:cxn ang="0">
                  <a:pos x="775" y="8"/>
                </a:cxn>
                <a:cxn ang="0">
                  <a:pos x="767" y="3"/>
                </a:cxn>
                <a:cxn ang="0">
                  <a:pos x="755" y="0"/>
                </a:cxn>
              </a:cxnLst>
              <a:rect l="0" t="0" r="r" b="b"/>
              <a:pathLst>
                <a:path w="784" h="99">
                  <a:moveTo>
                    <a:pt x="755" y="0"/>
                  </a:moveTo>
                  <a:lnTo>
                    <a:pt x="26" y="40"/>
                  </a:lnTo>
                  <a:lnTo>
                    <a:pt x="14" y="43"/>
                  </a:lnTo>
                  <a:lnTo>
                    <a:pt x="8" y="52"/>
                  </a:lnTo>
                  <a:lnTo>
                    <a:pt x="3" y="61"/>
                  </a:lnTo>
                  <a:lnTo>
                    <a:pt x="0" y="73"/>
                  </a:lnTo>
                  <a:lnTo>
                    <a:pt x="3" y="84"/>
                  </a:lnTo>
                  <a:lnTo>
                    <a:pt x="11" y="90"/>
                  </a:lnTo>
                  <a:lnTo>
                    <a:pt x="20" y="96"/>
                  </a:lnTo>
                  <a:lnTo>
                    <a:pt x="31" y="99"/>
                  </a:lnTo>
                  <a:lnTo>
                    <a:pt x="758" y="55"/>
                  </a:lnTo>
                  <a:lnTo>
                    <a:pt x="770" y="52"/>
                  </a:lnTo>
                  <a:lnTo>
                    <a:pt x="775" y="46"/>
                  </a:lnTo>
                  <a:lnTo>
                    <a:pt x="781" y="38"/>
                  </a:lnTo>
                  <a:lnTo>
                    <a:pt x="784" y="26"/>
                  </a:lnTo>
                  <a:lnTo>
                    <a:pt x="781" y="14"/>
                  </a:lnTo>
                  <a:lnTo>
                    <a:pt x="775" y="8"/>
                  </a:lnTo>
                  <a:lnTo>
                    <a:pt x="767" y="3"/>
                  </a:lnTo>
                  <a:lnTo>
                    <a:pt x="75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1" name="Freeform 49"/>
            <p:cNvSpPr>
              <a:spLocks/>
            </p:cNvSpPr>
            <p:nvPr/>
          </p:nvSpPr>
          <p:spPr bwMode="auto">
            <a:xfrm>
              <a:off x="812" y="2784"/>
              <a:ext cx="673" cy="46"/>
            </a:xfrm>
            <a:custGeom>
              <a:avLst/>
              <a:gdLst/>
              <a:ahLst/>
              <a:cxnLst>
                <a:cxn ang="0">
                  <a:pos x="0" y="46"/>
                </a:cxn>
                <a:cxn ang="0">
                  <a:pos x="673" y="0"/>
                </a:cxn>
                <a:cxn ang="0">
                  <a:pos x="0" y="46"/>
                </a:cxn>
              </a:cxnLst>
              <a:rect l="0" t="0" r="r" b="b"/>
              <a:pathLst>
                <a:path w="673" h="46">
                  <a:moveTo>
                    <a:pt x="0" y="46"/>
                  </a:moveTo>
                  <a:lnTo>
                    <a:pt x="673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2" name="Freeform 50"/>
            <p:cNvSpPr>
              <a:spLocks/>
            </p:cNvSpPr>
            <p:nvPr/>
          </p:nvSpPr>
          <p:spPr bwMode="auto">
            <a:xfrm>
              <a:off x="784" y="2754"/>
              <a:ext cx="729" cy="105"/>
            </a:xfrm>
            <a:custGeom>
              <a:avLst/>
              <a:gdLst/>
              <a:ahLst/>
              <a:cxnLst>
                <a:cxn ang="0">
                  <a:pos x="698" y="0"/>
                </a:cxn>
                <a:cxn ang="0">
                  <a:pos x="26" y="50"/>
                </a:cxn>
                <a:cxn ang="0">
                  <a:pos x="14" y="53"/>
                </a:cxn>
                <a:cxn ang="0">
                  <a:pos x="8" y="59"/>
                </a:cxn>
                <a:cxn ang="0">
                  <a:pos x="3" y="67"/>
                </a:cxn>
                <a:cxn ang="0">
                  <a:pos x="0" y="79"/>
                </a:cxn>
                <a:cxn ang="0">
                  <a:pos x="3" y="91"/>
                </a:cxn>
                <a:cxn ang="0">
                  <a:pos x="11" y="97"/>
                </a:cxn>
                <a:cxn ang="0">
                  <a:pos x="17" y="102"/>
                </a:cxn>
                <a:cxn ang="0">
                  <a:pos x="28" y="105"/>
                </a:cxn>
                <a:cxn ang="0">
                  <a:pos x="704" y="56"/>
                </a:cxn>
                <a:cxn ang="0">
                  <a:pos x="715" y="53"/>
                </a:cxn>
                <a:cxn ang="0">
                  <a:pos x="721" y="47"/>
                </a:cxn>
                <a:cxn ang="0">
                  <a:pos x="726" y="38"/>
                </a:cxn>
                <a:cxn ang="0">
                  <a:pos x="729" y="27"/>
                </a:cxn>
                <a:cxn ang="0">
                  <a:pos x="726" y="15"/>
                </a:cxn>
                <a:cxn ang="0">
                  <a:pos x="718" y="9"/>
                </a:cxn>
                <a:cxn ang="0">
                  <a:pos x="709" y="3"/>
                </a:cxn>
                <a:cxn ang="0">
                  <a:pos x="698" y="0"/>
                </a:cxn>
              </a:cxnLst>
              <a:rect l="0" t="0" r="r" b="b"/>
              <a:pathLst>
                <a:path w="729" h="105">
                  <a:moveTo>
                    <a:pt x="698" y="0"/>
                  </a:moveTo>
                  <a:lnTo>
                    <a:pt x="26" y="50"/>
                  </a:lnTo>
                  <a:lnTo>
                    <a:pt x="14" y="53"/>
                  </a:lnTo>
                  <a:lnTo>
                    <a:pt x="8" y="59"/>
                  </a:lnTo>
                  <a:lnTo>
                    <a:pt x="3" y="67"/>
                  </a:lnTo>
                  <a:lnTo>
                    <a:pt x="0" y="79"/>
                  </a:lnTo>
                  <a:lnTo>
                    <a:pt x="3" y="91"/>
                  </a:lnTo>
                  <a:lnTo>
                    <a:pt x="11" y="97"/>
                  </a:lnTo>
                  <a:lnTo>
                    <a:pt x="17" y="102"/>
                  </a:lnTo>
                  <a:lnTo>
                    <a:pt x="28" y="105"/>
                  </a:lnTo>
                  <a:lnTo>
                    <a:pt x="704" y="56"/>
                  </a:lnTo>
                  <a:lnTo>
                    <a:pt x="715" y="53"/>
                  </a:lnTo>
                  <a:lnTo>
                    <a:pt x="721" y="47"/>
                  </a:lnTo>
                  <a:lnTo>
                    <a:pt x="726" y="38"/>
                  </a:lnTo>
                  <a:lnTo>
                    <a:pt x="729" y="27"/>
                  </a:lnTo>
                  <a:lnTo>
                    <a:pt x="726" y="15"/>
                  </a:lnTo>
                  <a:lnTo>
                    <a:pt x="718" y="9"/>
                  </a:lnTo>
                  <a:lnTo>
                    <a:pt x="709" y="3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3" name="Freeform 51"/>
            <p:cNvSpPr>
              <a:spLocks/>
            </p:cNvSpPr>
            <p:nvPr/>
          </p:nvSpPr>
          <p:spPr bwMode="auto">
            <a:xfrm>
              <a:off x="821" y="2990"/>
              <a:ext cx="635" cy="58"/>
            </a:xfrm>
            <a:custGeom>
              <a:avLst/>
              <a:gdLst/>
              <a:ahLst/>
              <a:cxnLst>
                <a:cxn ang="0">
                  <a:pos x="0" y="58"/>
                </a:cxn>
                <a:cxn ang="0">
                  <a:pos x="635" y="0"/>
                </a:cxn>
                <a:cxn ang="0">
                  <a:pos x="0" y="58"/>
                </a:cxn>
              </a:cxnLst>
              <a:rect l="0" t="0" r="r" b="b"/>
              <a:pathLst>
                <a:path w="635" h="58">
                  <a:moveTo>
                    <a:pt x="0" y="58"/>
                  </a:moveTo>
                  <a:lnTo>
                    <a:pt x="635" y="0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4" name="Freeform 52"/>
            <p:cNvSpPr>
              <a:spLocks/>
            </p:cNvSpPr>
            <p:nvPr/>
          </p:nvSpPr>
          <p:spPr bwMode="auto">
            <a:xfrm>
              <a:off x="792" y="2961"/>
              <a:ext cx="690" cy="117"/>
            </a:xfrm>
            <a:custGeom>
              <a:avLst/>
              <a:gdLst/>
              <a:ahLst/>
              <a:cxnLst>
                <a:cxn ang="0">
                  <a:pos x="661" y="0"/>
                </a:cxn>
                <a:cxn ang="0">
                  <a:pos x="26" y="58"/>
                </a:cxn>
                <a:cxn ang="0">
                  <a:pos x="15" y="61"/>
                </a:cxn>
                <a:cxn ang="0">
                  <a:pos x="6" y="70"/>
                </a:cxn>
                <a:cxn ang="0">
                  <a:pos x="0" y="79"/>
                </a:cxn>
                <a:cxn ang="0">
                  <a:pos x="0" y="90"/>
                </a:cxn>
                <a:cxn ang="0">
                  <a:pos x="3" y="102"/>
                </a:cxn>
                <a:cxn ang="0">
                  <a:pos x="9" y="108"/>
                </a:cxn>
                <a:cxn ang="0">
                  <a:pos x="18" y="114"/>
                </a:cxn>
                <a:cxn ang="0">
                  <a:pos x="29" y="117"/>
                </a:cxn>
                <a:cxn ang="0">
                  <a:pos x="664" y="55"/>
                </a:cxn>
                <a:cxn ang="0">
                  <a:pos x="675" y="53"/>
                </a:cxn>
                <a:cxn ang="0">
                  <a:pos x="684" y="47"/>
                </a:cxn>
                <a:cxn ang="0">
                  <a:pos x="690" y="38"/>
                </a:cxn>
                <a:cxn ang="0">
                  <a:pos x="690" y="26"/>
                </a:cxn>
                <a:cxn ang="0">
                  <a:pos x="687" y="15"/>
                </a:cxn>
                <a:cxn ang="0">
                  <a:pos x="681" y="6"/>
                </a:cxn>
                <a:cxn ang="0">
                  <a:pos x="673" y="3"/>
                </a:cxn>
                <a:cxn ang="0">
                  <a:pos x="661" y="0"/>
                </a:cxn>
              </a:cxnLst>
              <a:rect l="0" t="0" r="r" b="b"/>
              <a:pathLst>
                <a:path w="690" h="117">
                  <a:moveTo>
                    <a:pt x="661" y="0"/>
                  </a:moveTo>
                  <a:lnTo>
                    <a:pt x="26" y="58"/>
                  </a:lnTo>
                  <a:lnTo>
                    <a:pt x="15" y="61"/>
                  </a:lnTo>
                  <a:lnTo>
                    <a:pt x="6" y="70"/>
                  </a:lnTo>
                  <a:lnTo>
                    <a:pt x="0" y="79"/>
                  </a:lnTo>
                  <a:lnTo>
                    <a:pt x="0" y="90"/>
                  </a:lnTo>
                  <a:lnTo>
                    <a:pt x="3" y="102"/>
                  </a:lnTo>
                  <a:lnTo>
                    <a:pt x="9" y="108"/>
                  </a:lnTo>
                  <a:lnTo>
                    <a:pt x="18" y="114"/>
                  </a:lnTo>
                  <a:lnTo>
                    <a:pt x="29" y="117"/>
                  </a:lnTo>
                  <a:lnTo>
                    <a:pt x="664" y="55"/>
                  </a:lnTo>
                  <a:lnTo>
                    <a:pt x="675" y="53"/>
                  </a:lnTo>
                  <a:lnTo>
                    <a:pt x="684" y="47"/>
                  </a:lnTo>
                  <a:lnTo>
                    <a:pt x="690" y="38"/>
                  </a:lnTo>
                  <a:lnTo>
                    <a:pt x="690" y="26"/>
                  </a:lnTo>
                  <a:lnTo>
                    <a:pt x="687" y="15"/>
                  </a:lnTo>
                  <a:lnTo>
                    <a:pt x="681" y="6"/>
                  </a:lnTo>
                  <a:lnTo>
                    <a:pt x="673" y="3"/>
                  </a:lnTo>
                  <a:lnTo>
                    <a:pt x="66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5" name="Freeform 53"/>
            <p:cNvSpPr>
              <a:spLocks/>
            </p:cNvSpPr>
            <p:nvPr/>
          </p:nvSpPr>
          <p:spPr bwMode="auto">
            <a:xfrm>
              <a:off x="850" y="3206"/>
              <a:ext cx="612" cy="7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612" y="0"/>
                </a:cxn>
                <a:cxn ang="0">
                  <a:pos x="0" y="72"/>
                </a:cxn>
              </a:cxnLst>
              <a:rect l="0" t="0" r="r" b="b"/>
              <a:pathLst>
                <a:path w="612" h="72">
                  <a:moveTo>
                    <a:pt x="0" y="72"/>
                  </a:moveTo>
                  <a:lnTo>
                    <a:pt x="612" y="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6" name="Freeform 54"/>
            <p:cNvSpPr>
              <a:spLocks/>
            </p:cNvSpPr>
            <p:nvPr/>
          </p:nvSpPr>
          <p:spPr bwMode="auto">
            <a:xfrm>
              <a:off x="821" y="3180"/>
              <a:ext cx="669" cy="128"/>
            </a:xfrm>
            <a:custGeom>
              <a:avLst/>
              <a:gdLst/>
              <a:ahLst/>
              <a:cxnLst>
                <a:cxn ang="0">
                  <a:pos x="638" y="0"/>
                </a:cxn>
                <a:cxn ang="0">
                  <a:pos x="23" y="72"/>
                </a:cxn>
                <a:cxn ang="0">
                  <a:pos x="14" y="75"/>
                </a:cxn>
                <a:cxn ang="0">
                  <a:pos x="6" y="81"/>
                </a:cxn>
                <a:cxn ang="0">
                  <a:pos x="0" y="90"/>
                </a:cxn>
                <a:cxn ang="0">
                  <a:pos x="0" y="101"/>
                </a:cxn>
                <a:cxn ang="0">
                  <a:pos x="3" y="113"/>
                </a:cxn>
                <a:cxn ang="0">
                  <a:pos x="12" y="122"/>
                </a:cxn>
                <a:cxn ang="0">
                  <a:pos x="20" y="125"/>
                </a:cxn>
                <a:cxn ang="0">
                  <a:pos x="32" y="128"/>
                </a:cxn>
                <a:cxn ang="0">
                  <a:pos x="646" y="55"/>
                </a:cxn>
                <a:cxn ang="0">
                  <a:pos x="658" y="52"/>
                </a:cxn>
                <a:cxn ang="0">
                  <a:pos x="664" y="43"/>
                </a:cxn>
                <a:cxn ang="0">
                  <a:pos x="669" y="34"/>
                </a:cxn>
                <a:cxn ang="0">
                  <a:pos x="669" y="23"/>
                </a:cxn>
                <a:cxn ang="0">
                  <a:pos x="667" y="11"/>
                </a:cxn>
                <a:cxn ang="0">
                  <a:pos x="658" y="5"/>
                </a:cxn>
                <a:cxn ang="0">
                  <a:pos x="649" y="0"/>
                </a:cxn>
                <a:cxn ang="0">
                  <a:pos x="638" y="0"/>
                </a:cxn>
              </a:cxnLst>
              <a:rect l="0" t="0" r="r" b="b"/>
              <a:pathLst>
                <a:path w="669" h="128">
                  <a:moveTo>
                    <a:pt x="638" y="0"/>
                  </a:moveTo>
                  <a:lnTo>
                    <a:pt x="23" y="72"/>
                  </a:lnTo>
                  <a:lnTo>
                    <a:pt x="14" y="75"/>
                  </a:lnTo>
                  <a:lnTo>
                    <a:pt x="6" y="81"/>
                  </a:lnTo>
                  <a:lnTo>
                    <a:pt x="0" y="90"/>
                  </a:lnTo>
                  <a:lnTo>
                    <a:pt x="0" y="101"/>
                  </a:lnTo>
                  <a:lnTo>
                    <a:pt x="3" y="113"/>
                  </a:lnTo>
                  <a:lnTo>
                    <a:pt x="12" y="122"/>
                  </a:lnTo>
                  <a:lnTo>
                    <a:pt x="20" y="125"/>
                  </a:lnTo>
                  <a:lnTo>
                    <a:pt x="32" y="128"/>
                  </a:lnTo>
                  <a:lnTo>
                    <a:pt x="646" y="55"/>
                  </a:lnTo>
                  <a:lnTo>
                    <a:pt x="658" y="52"/>
                  </a:lnTo>
                  <a:lnTo>
                    <a:pt x="664" y="43"/>
                  </a:lnTo>
                  <a:lnTo>
                    <a:pt x="669" y="34"/>
                  </a:lnTo>
                  <a:lnTo>
                    <a:pt x="669" y="23"/>
                  </a:lnTo>
                  <a:lnTo>
                    <a:pt x="667" y="11"/>
                  </a:lnTo>
                  <a:lnTo>
                    <a:pt x="658" y="5"/>
                  </a:lnTo>
                  <a:lnTo>
                    <a:pt x="649" y="0"/>
                  </a:lnTo>
                  <a:lnTo>
                    <a:pt x="6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7" name="Freeform 55"/>
            <p:cNvSpPr>
              <a:spLocks/>
            </p:cNvSpPr>
            <p:nvPr/>
          </p:nvSpPr>
          <p:spPr bwMode="auto">
            <a:xfrm>
              <a:off x="890" y="3444"/>
              <a:ext cx="566" cy="44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566" y="0"/>
                </a:cxn>
                <a:cxn ang="0">
                  <a:pos x="0" y="44"/>
                </a:cxn>
              </a:cxnLst>
              <a:rect l="0" t="0" r="r" b="b"/>
              <a:pathLst>
                <a:path w="566" h="44">
                  <a:moveTo>
                    <a:pt x="0" y="44"/>
                  </a:moveTo>
                  <a:lnTo>
                    <a:pt x="566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8" name="Freeform 56"/>
            <p:cNvSpPr>
              <a:spLocks/>
            </p:cNvSpPr>
            <p:nvPr/>
          </p:nvSpPr>
          <p:spPr bwMode="auto">
            <a:xfrm>
              <a:off x="864" y="3415"/>
              <a:ext cx="621" cy="102"/>
            </a:xfrm>
            <a:custGeom>
              <a:avLst/>
              <a:gdLst/>
              <a:ahLst/>
              <a:cxnLst>
                <a:cxn ang="0">
                  <a:pos x="592" y="0"/>
                </a:cxn>
                <a:cxn ang="0">
                  <a:pos x="26" y="47"/>
                </a:cxn>
                <a:cxn ang="0">
                  <a:pos x="15" y="50"/>
                </a:cxn>
                <a:cxn ang="0">
                  <a:pos x="6" y="56"/>
                </a:cxn>
                <a:cxn ang="0">
                  <a:pos x="0" y="64"/>
                </a:cxn>
                <a:cxn ang="0">
                  <a:pos x="0" y="76"/>
                </a:cxn>
                <a:cxn ang="0">
                  <a:pos x="3" y="88"/>
                </a:cxn>
                <a:cxn ang="0">
                  <a:pos x="9" y="94"/>
                </a:cxn>
                <a:cxn ang="0">
                  <a:pos x="17" y="99"/>
                </a:cxn>
                <a:cxn ang="0">
                  <a:pos x="29" y="102"/>
                </a:cxn>
                <a:cxn ang="0">
                  <a:pos x="595" y="59"/>
                </a:cxn>
                <a:cxn ang="0">
                  <a:pos x="606" y="56"/>
                </a:cxn>
                <a:cxn ang="0">
                  <a:pos x="612" y="47"/>
                </a:cxn>
                <a:cxn ang="0">
                  <a:pos x="618" y="38"/>
                </a:cxn>
                <a:cxn ang="0">
                  <a:pos x="621" y="27"/>
                </a:cxn>
                <a:cxn ang="0">
                  <a:pos x="618" y="15"/>
                </a:cxn>
                <a:cxn ang="0">
                  <a:pos x="612" y="9"/>
                </a:cxn>
                <a:cxn ang="0">
                  <a:pos x="603" y="3"/>
                </a:cxn>
                <a:cxn ang="0">
                  <a:pos x="592" y="0"/>
                </a:cxn>
              </a:cxnLst>
              <a:rect l="0" t="0" r="r" b="b"/>
              <a:pathLst>
                <a:path w="621" h="102">
                  <a:moveTo>
                    <a:pt x="592" y="0"/>
                  </a:moveTo>
                  <a:lnTo>
                    <a:pt x="26" y="47"/>
                  </a:lnTo>
                  <a:lnTo>
                    <a:pt x="15" y="50"/>
                  </a:lnTo>
                  <a:lnTo>
                    <a:pt x="6" y="56"/>
                  </a:lnTo>
                  <a:lnTo>
                    <a:pt x="0" y="64"/>
                  </a:lnTo>
                  <a:lnTo>
                    <a:pt x="0" y="76"/>
                  </a:lnTo>
                  <a:lnTo>
                    <a:pt x="3" y="88"/>
                  </a:lnTo>
                  <a:lnTo>
                    <a:pt x="9" y="94"/>
                  </a:lnTo>
                  <a:lnTo>
                    <a:pt x="17" y="99"/>
                  </a:lnTo>
                  <a:lnTo>
                    <a:pt x="29" y="102"/>
                  </a:lnTo>
                  <a:lnTo>
                    <a:pt x="595" y="59"/>
                  </a:lnTo>
                  <a:lnTo>
                    <a:pt x="606" y="56"/>
                  </a:lnTo>
                  <a:lnTo>
                    <a:pt x="612" y="47"/>
                  </a:lnTo>
                  <a:lnTo>
                    <a:pt x="618" y="38"/>
                  </a:lnTo>
                  <a:lnTo>
                    <a:pt x="621" y="27"/>
                  </a:lnTo>
                  <a:lnTo>
                    <a:pt x="618" y="15"/>
                  </a:lnTo>
                  <a:lnTo>
                    <a:pt x="612" y="9"/>
                  </a:lnTo>
                  <a:lnTo>
                    <a:pt x="603" y="3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9" name="Freeform 57"/>
            <p:cNvSpPr>
              <a:spLocks/>
            </p:cNvSpPr>
            <p:nvPr/>
          </p:nvSpPr>
          <p:spPr bwMode="auto">
            <a:xfrm>
              <a:off x="887" y="3840"/>
              <a:ext cx="595" cy="7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595" y="0"/>
                </a:cxn>
                <a:cxn ang="0">
                  <a:pos x="0" y="70"/>
                </a:cxn>
              </a:cxnLst>
              <a:rect l="0" t="0" r="r" b="b"/>
              <a:pathLst>
                <a:path w="595" h="70">
                  <a:moveTo>
                    <a:pt x="0" y="70"/>
                  </a:moveTo>
                  <a:lnTo>
                    <a:pt x="595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30" name="Freeform 58"/>
            <p:cNvSpPr>
              <a:spLocks/>
            </p:cNvSpPr>
            <p:nvPr/>
          </p:nvSpPr>
          <p:spPr bwMode="auto">
            <a:xfrm>
              <a:off x="858" y="3811"/>
              <a:ext cx="652" cy="125"/>
            </a:xfrm>
            <a:custGeom>
              <a:avLst/>
              <a:gdLst/>
              <a:ahLst/>
              <a:cxnLst>
                <a:cxn ang="0">
                  <a:pos x="621" y="0"/>
                </a:cxn>
                <a:cxn ang="0">
                  <a:pos x="26" y="70"/>
                </a:cxn>
                <a:cxn ang="0">
                  <a:pos x="15" y="73"/>
                </a:cxn>
                <a:cxn ang="0">
                  <a:pos x="6" y="82"/>
                </a:cxn>
                <a:cxn ang="0">
                  <a:pos x="0" y="91"/>
                </a:cxn>
                <a:cxn ang="0">
                  <a:pos x="0" y="102"/>
                </a:cxn>
                <a:cxn ang="0">
                  <a:pos x="3" y="111"/>
                </a:cxn>
                <a:cxn ang="0">
                  <a:pos x="12" y="120"/>
                </a:cxn>
                <a:cxn ang="0">
                  <a:pos x="21" y="125"/>
                </a:cxn>
                <a:cxn ang="0">
                  <a:pos x="32" y="125"/>
                </a:cxn>
                <a:cxn ang="0">
                  <a:pos x="630" y="56"/>
                </a:cxn>
                <a:cxn ang="0">
                  <a:pos x="641" y="53"/>
                </a:cxn>
                <a:cxn ang="0">
                  <a:pos x="647" y="47"/>
                </a:cxn>
                <a:cxn ang="0">
                  <a:pos x="652" y="38"/>
                </a:cxn>
                <a:cxn ang="0">
                  <a:pos x="652" y="26"/>
                </a:cxn>
                <a:cxn ang="0">
                  <a:pos x="650" y="15"/>
                </a:cxn>
                <a:cxn ang="0">
                  <a:pos x="641" y="6"/>
                </a:cxn>
                <a:cxn ang="0">
                  <a:pos x="632" y="3"/>
                </a:cxn>
                <a:cxn ang="0">
                  <a:pos x="621" y="0"/>
                </a:cxn>
              </a:cxnLst>
              <a:rect l="0" t="0" r="r" b="b"/>
              <a:pathLst>
                <a:path w="652" h="125">
                  <a:moveTo>
                    <a:pt x="621" y="0"/>
                  </a:moveTo>
                  <a:lnTo>
                    <a:pt x="26" y="70"/>
                  </a:lnTo>
                  <a:lnTo>
                    <a:pt x="15" y="73"/>
                  </a:lnTo>
                  <a:lnTo>
                    <a:pt x="6" y="82"/>
                  </a:lnTo>
                  <a:lnTo>
                    <a:pt x="0" y="91"/>
                  </a:lnTo>
                  <a:lnTo>
                    <a:pt x="0" y="102"/>
                  </a:lnTo>
                  <a:lnTo>
                    <a:pt x="3" y="111"/>
                  </a:lnTo>
                  <a:lnTo>
                    <a:pt x="12" y="120"/>
                  </a:lnTo>
                  <a:lnTo>
                    <a:pt x="21" y="125"/>
                  </a:lnTo>
                  <a:lnTo>
                    <a:pt x="32" y="125"/>
                  </a:lnTo>
                  <a:lnTo>
                    <a:pt x="630" y="56"/>
                  </a:lnTo>
                  <a:lnTo>
                    <a:pt x="641" y="53"/>
                  </a:lnTo>
                  <a:lnTo>
                    <a:pt x="647" y="47"/>
                  </a:lnTo>
                  <a:lnTo>
                    <a:pt x="652" y="38"/>
                  </a:lnTo>
                  <a:lnTo>
                    <a:pt x="652" y="26"/>
                  </a:lnTo>
                  <a:lnTo>
                    <a:pt x="650" y="15"/>
                  </a:lnTo>
                  <a:lnTo>
                    <a:pt x="641" y="6"/>
                  </a:lnTo>
                  <a:lnTo>
                    <a:pt x="632" y="3"/>
                  </a:lnTo>
                  <a:lnTo>
                    <a:pt x="6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31" name="Freeform 59"/>
            <p:cNvSpPr>
              <a:spLocks/>
            </p:cNvSpPr>
            <p:nvPr/>
          </p:nvSpPr>
          <p:spPr bwMode="auto">
            <a:xfrm>
              <a:off x="893" y="4056"/>
              <a:ext cx="597" cy="7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597" y="0"/>
                </a:cxn>
                <a:cxn ang="0">
                  <a:pos x="0" y="70"/>
                </a:cxn>
              </a:cxnLst>
              <a:rect l="0" t="0" r="r" b="b"/>
              <a:pathLst>
                <a:path w="597" h="70">
                  <a:moveTo>
                    <a:pt x="0" y="70"/>
                  </a:moveTo>
                  <a:lnTo>
                    <a:pt x="597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32" name="Freeform 60"/>
            <p:cNvSpPr>
              <a:spLocks/>
            </p:cNvSpPr>
            <p:nvPr/>
          </p:nvSpPr>
          <p:spPr bwMode="auto">
            <a:xfrm>
              <a:off x="867" y="4030"/>
              <a:ext cx="652" cy="125"/>
            </a:xfrm>
            <a:custGeom>
              <a:avLst/>
              <a:gdLst/>
              <a:ahLst/>
              <a:cxnLst>
                <a:cxn ang="0">
                  <a:pos x="621" y="0"/>
                </a:cxn>
                <a:cxn ang="0">
                  <a:pos x="23" y="70"/>
                </a:cxn>
                <a:cxn ang="0">
                  <a:pos x="14" y="72"/>
                </a:cxn>
                <a:cxn ang="0">
                  <a:pos x="6" y="78"/>
                </a:cxn>
                <a:cxn ang="0">
                  <a:pos x="0" y="87"/>
                </a:cxn>
                <a:cxn ang="0">
                  <a:pos x="0" y="99"/>
                </a:cxn>
                <a:cxn ang="0">
                  <a:pos x="3" y="110"/>
                </a:cxn>
                <a:cxn ang="0">
                  <a:pos x="9" y="116"/>
                </a:cxn>
                <a:cxn ang="0">
                  <a:pos x="17" y="122"/>
                </a:cxn>
                <a:cxn ang="0">
                  <a:pos x="29" y="125"/>
                </a:cxn>
                <a:cxn ang="0">
                  <a:pos x="626" y="55"/>
                </a:cxn>
                <a:cxn ang="0">
                  <a:pos x="638" y="52"/>
                </a:cxn>
                <a:cxn ang="0">
                  <a:pos x="646" y="43"/>
                </a:cxn>
                <a:cxn ang="0">
                  <a:pos x="649" y="35"/>
                </a:cxn>
                <a:cxn ang="0">
                  <a:pos x="652" y="23"/>
                </a:cxn>
                <a:cxn ang="0">
                  <a:pos x="649" y="11"/>
                </a:cxn>
                <a:cxn ang="0">
                  <a:pos x="641" y="5"/>
                </a:cxn>
                <a:cxn ang="0">
                  <a:pos x="632" y="0"/>
                </a:cxn>
                <a:cxn ang="0">
                  <a:pos x="621" y="0"/>
                </a:cxn>
              </a:cxnLst>
              <a:rect l="0" t="0" r="r" b="b"/>
              <a:pathLst>
                <a:path w="652" h="125">
                  <a:moveTo>
                    <a:pt x="621" y="0"/>
                  </a:moveTo>
                  <a:lnTo>
                    <a:pt x="23" y="70"/>
                  </a:lnTo>
                  <a:lnTo>
                    <a:pt x="14" y="72"/>
                  </a:lnTo>
                  <a:lnTo>
                    <a:pt x="6" y="78"/>
                  </a:lnTo>
                  <a:lnTo>
                    <a:pt x="0" y="87"/>
                  </a:lnTo>
                  <a:lnTo>
                    <a:pt x="0" y="99"/>
                  </a:lnTo>
                  <a:lnTo>
                    <a:pt x="3" y="110"/>
                  </a:lnTo>
                  <a:lnTo>
                    <a:pt x="9" y="116"/>
                  </a:lnTo>
                  <a:lnTo>
                    <a:pt x="17" y="122"/>
                  </a:lnTo>
                  <a:lnTo>
                    <a:pt x="29" y="125"/>
                  </a:lnTo>
                  <a:lnTo>
                    <a:pt x="626" y="55"/>
                  </a:lnTo>
                  <a:lnTo>
                    <a:pt x="638" y="52"/>
                  </a:lnTo>
                  <a:lnTo>
                    <a:pt x="646" y="43"/>
                  </a:lnTo>
                  <a:lnTo>
                    <a:pt x="649" y="35"/>
                  </a:lnTo>
                  <a:lnTo>
                    <a:pt x="652" y="23"/>
                  </a:lnTo>
                  <a:lnTo>
                    <a:pt x="649" y="11"/>
                  </a:lnTo>
                  <a:lnTo>
                    <a:pt x="641" y="5"/>
                  </a:lnTo>
                  <a:lnTo>
                    <a:pt x="632" y="0"/>
                  </a:lnTo>
                  <a:lnTo>
                    <a:pt x="6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33" name="Freeform 61"/>
            <p:cNvSpPr>
              <a:spLocks/>
            </p:cNvSpPr>
            <p:nvPr/>
          </p:nvSpPr>
          <p:spPr bwMode="auto">
            <a:xfrm>
              <a:off x="936" y="4265"/>
              <a:ext cx="597" cy="7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597" y="0"/>
                </a:cxn>
                <a:cxn ang="0">
                  <a:pos x="0" y="70"/>
                </a:cxn>
              </a:cxnLst>
              <a:rect l="0" t="0" r="r" b="b"/>
              <a:pathLst>
                <a:path w="597" h="70">
                  <a:moveTo>
                    <a:pt x="0" y="70"/>
                  </a:moveTo>
                  <a:lnTo>
                    <a:pt x="597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34" name="Freeform 62"/>
            <p:cNvSpPr>
              <a:spLocks/>
            </p:cNvSpPr>
            <p:nvPr/>
          </p:nvSpPr>
          <p:spPr bwMode="auto">
            <a:xfrm>
              <a:off x="910" y="4239"/>
              <a:ext cx="652" cy="125"/>
            </a:xfrm>
            <a:custGeom>
              <a:avLst/>
              <a:gdLst/>
              <a:ahLst/>
              <a:cxnLst>
                <a:cxn ang="0">
                  <a:pos x="621" y="0"/>
                </a:cxn>
                <a:cxn ang="0">
                  <a:pos x="23" y="70"/>
                </a:cxn>
                <a:cxn ang="0">
                  <a:pos x="14" y="73"/>
                </a:cxn>
                <a:cxn ang="0">
                  <a:pos x="6" y="79"/>
                </a:cxn>
                <a:cxn ang="0">
                  <a:pos x="0" y="88"/>
                </a:cxn>
                <a:cxn ang="0">
                  <a:pos x="0" y="99"/>
                </a:cxn>
                <a:cxn ang="0">
                  <a:pos x="3" y="111"/>
                </a:cxn>
                <a:cxn ang="0">
                  <a:pos x="9" y="120"/>
                </a:cxn>
                <a:cxn ang="0">
                  <a:pos x="17" y="123"/>
                </a:cxn>
                <a:cxn ang="0">
                  <a:pos x="29" y="125"/>
                </a:cxn>
                <a:cxn ang="0">
                  <a:pos x="626" y="56"/>
                </a:cxn>
                <a:cxn ang="0">
                  <a:pos x="638" y="53"/>
                </a:cxn>
                <a:cxn ang="0">
                  <a:pos x="644" y="44"/>
                </a:cxn>
                <a:cxn ang="0">
                  <a:pos x="649" y="35"/>
                </a:cxn>
                <a:cxn ang="0">
                  <a:pos x="652" y="24"/>
                </a:cxn>
                <a:cxn ang="0">
                  <a:pos x="649" y="12"/>
                </a:cxn>
                <a:cxn ang="0">
                  <a:pos x="641" y="6"/>
                </a:cxn>
                <a:cxn ang="0">
                  <a:pos x="632" y="0"/>
                </a:cxn>
                <a:cxn ang="0">
                  <a:pos x="621" y="0"/>
                </a:cxn>
              </a:cxnLst>
              <a:rect l="0" t="0" r="r" b="b"/>
              <a:pathLst>
                <a:path w="652" h="125">
                  <a:moveTo>
                    <a:pt x="621" y="0"/>
                  </a:moveTo>
                  <a:lnTo>
                    <a:pt x="23" y="70"/>
                  </a:lnTo>
                  <a:lnTo>
                    <a:pt x="14" y="73"/>
                  </a:lnTo>
                  <a:lnTo>
                    <a:pt x="6" y="79"/>
                  </a:lnTo>
                  <a:lnTo>
                    <a:pt x="0" y="88"/>
                  </a:lnTo>
                  <a:lnTo>
                    <a:pt x="0" y="99"/>
                  </a:lnTo>
                  <a:lnTo>
                    <a:pt x="3" y="111"/>
                  </a:lnTo>
                  <a:lnTo>
                    <a:pt x="9" y="120"/>
                  </a:lnTo>
                  <a:lnTo>
                    <a:pt x="17" y="123"/>
                  </a:lnTo>
                  <a:lnTo>
                    <a:pt x="29" y="125"/>
                  </a:lnTo>
                  <a:lnTo>
                    <a:pt x="626" y="56"/>
                  </a:lnTo>
                  <a:lnTo>
                    <a:pt x="638" y="53"/>
                  </a:lnTo>
                  <a:lnTo>
                    <a:pt x="644" y="44"/>
                  </a:lnTo>
                  <a:lnTo>
                    <a:pt x="649" y="35"/>
                  </a:lnTo>
                  <a:lnTo>
                    <a:pt x="652" y="24"/>
                  </a:lnTo>
                  <a:lnTo>
                    <a:pt x="649" y="12"/>
                  </a:lnTo>
                  <a:lnTo>
                    <a:pt x="641" y="6"/>
                  </a:lnTo>
                  <a:lnTo>
                    <a:pt x="632" y="0"/>
                  </a:lnTo>
                  <a:lnTo>
                    <a:pt x="6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35" name="Freeform 63"/>
            <p:cNvSpPr>
              <a:spLocks/>
            </p:cNvSpPr>
            <p:nvPr/>
          </p:nvSpPr>
          <p:spPr bwMode="auto">
            <a:xfrm>
              <a:off x="947" y="4280"/>
              <a:ext cx="1827" cy="291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1827" y="0"/>
                </a:cxn>
                <a:cxn ang="0">
                  <a:pos x="0" y="291"/>
                </a:cxn>
              </a:cxnLst>
              <a:rect l="0" t="0" r="r" b="b"/>
              <a:pathLst>
                <a:path w="1827" h="291">
                  <a:moveTo>
                    <a:pt x="0" y="291"/>
                  </a:moveTo>
                  <a:lnTo>
                    <a:pt x="1827" y="0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36" name="Freeform 64"/>
            <p:cNvSpPr>
              <a:spLocks/>
            </p:cNvSpPr>
            <p:nvPr/>
          </p:nvSpPr>
          <p:spPr bwMode="auto">
            <a:xfrm>
              <a:off x="922" y="4254"/>
              <a:ext cx="1878" cy="343"/>
            </a:xfrm>
            <a:custGeom>
              <a:avLst/>
              <a:gdLst/>
              <a:ahLst/>
              <a:cxnLst>
                <a:cxn ang="0">
                  <a:pos x="1847" y="0"/>
                </a:cxn>
                <a:cxn ang="0">
                  <a:pos x="23" y="288"/>
                </a:cxn>
                <a:cxn ang="0">
                  <a:pos x="11" y="291"/>
                </a:cxn>
                <a:cxn ang="0">
                  <a:pos x="2" y="300"/>
                </a:cxn>
                <a:cxn ang="0">
                  <a:pos x="0" y="308"/>
                </a:cxn>
                <a:cxn ang="0">
                  <a:pos x="0" y="320"/>
                </a:cxn>
                <a:cxn ang="0">
                  <a:pos x="2" y="329"/>
                </a:cxn>
                <a:cxn ang="0">
                  <a:pos x="11" y="338"/>
                </a:cxn>
                <a:cxn ang="0">
                  <a:pos x="20" y="343"/>
                </a:cxn>
                <a:cxn ang="0">
                  <a:pos x="31" y="343"/>
                </a:cxn>
                <a:cxn ang="0">
                  <a:pos x="1855" y="55"/>
                </a:cxn>
                <a:cxn ang="0">
                  <a:pos x="1867" y="52"/>
                </a:cxn>
                <a:cxn ang="0">
                  <a:pos x="1875" y="44"/>
                </a:cxn>
                <a:cxn ang="0">
                  <a:pos x="1878" y="35"/>
                </a:cxn>
                <a:cxn ang="0">
                  <a:pos x="1878" y="23"/>
                </a:cxn>
                <a:cxn ang="0">
                  <a:pos x="1875" y="11"/>
                </a:cxn>
                <a:cxn ang="0">
                  <a:pos x="1870" y="6"/>
                </a:cxn>
                <a:cxn ang="0">
                  <a:pos x="1858" y="0"/>
                </a:cxn>
                <a:cxn ang="0">
                  <a:pos x="1847" y="0"/>
                </a:cxn>
              </a:cxnLst>
              <a:rect l="0" t="0" r="r" b="b"/>
              <a:pathLst>
                <a:path w="1878" h="343">
                  <a:moveTo>
                    <a:pt x="1847" y="0"/>
                  </a:moveTo>
                  <a:lnTo>
                    <a:pt x="23" y="288"/>
                  </a:lnTo>
                  <a:lnTo>
                    <a:pt x="11" y="291"/>
                  </a:lnTo>
                  <a:lnTo>
                    <a:pt x="2" y="300"/>
                  </a:lnTo>
                  <a:lnTo>
                    <a:pt x="0" y="308"/>
                  </a:lnTo>
                  <a:lnTo>
                    <a:pt x="0" y="320"/>
                  </a:lnTo>
                  <a:lnTo>
                    <a:pt x="2" y="329"/>
                  </a:lnTo>
                  <a:lnTo>
                    <a:pt x="11" y="338"/>
                  </a:lnTo>
                  <a:lnTo>
                    <a:pt x="20" y="343"/>
                  </a:lnTo>
                  <a:lnTo>
                    <a:pt x="31" y="343"/>
                  </a:lnTo>
                  <a:lnTo>
                    <a:pt x="1855" y="55"/>
                  </a:lnTo>
                  <a:lnTo>
                    <a:pt x="1867" y="52"/>
                  </a:lnTo>
                  <a:lnTo>
                    <a:pt x="1875" y="44"/>
                  </a:lnTo>
                  <a:lnTo>
                    <a:pt x="1878" y="35"/>
                  </a:lnTo>
                  <a:lnTo>
                    <a:pt x="1878" y="23"/>
                  </a:lnTo>
                  <a:lnTo>
                    <a:pt x="1875" y="11"/>
                  </a:lnTo>
                  <a:lnTo>
                    <a:pt x="1870" y="6"/>
                  </a:lnTo>
                  <a:lnTo>
                    <a:pt x="1858" y="0"/>
                  </a:lnTo>
                  <a:lnTo>
                    <a:pt x="184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37" name="Freeform 65"/>
            <p:cNvSpPr>
              <a:spLocks/>
            </p:cNvSpPr>
            <p:nvPr/>
          </p:nvSpPr>
          <p:spPr bwMode="auto">
            <a:xfrm>
              <a:off x="988" y="4495"/>
              <a:ext cx="1812" cy="268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1812" y="0"/>
                </a:cxn>
                <a:cxn ang="0">
                  <a:pos x="0" y="268"/>
                </a:cxn>
              </a:cxnLst>
              <a:rect l="0" t="0" r="r" b="b"/>
              <a:pathLst>
                <a:path w="1812" h="268">
                  <a:moveTo>
                    <a:pt x="0" y="268"/>
                  </a:moveTo>
                  <a:lnTo>
                    <a:pt x="1812" y="0"/>
                  </a:lnTo>
                  <a:lnTo>
                    <a:pt x="0" y="26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38" name="Freeform 66"/>
            <p:cNvSpPr>
              <a:spLocks/>
            </p:cNvSpPr>
            <p:nvPr/>
          </p:nvSpPr>
          <p:spPr bwMode="auto">
            <a:xfrm>
              <a:off x="959" y="4466"/>
              <a:ext cx="1867" cy="324"/>
            </a:xfrm>
            <a:custGeom>
              <a:avLst/>
              <a:gdLst/>
              <a:ahLst/>
              <a:cxnLst>
                <a:cxn ang="0">
                  <a:pos x="1836" y="0"/>
                </a:cxn>
                <a:cxn ang="0">
                  <a:pos x="23" y="268"/>
                </a:cxn>
                <a:cxn ang="0">
                  <a:pos x="14" y="271"/>
                </a:cxn>
                <a:cxn ang="0">
                  <a:pos x="6" y="280"/>
                </a:cxn>
                <a:cxn ang="0">
                  <a:pos x="0" y="289"/>
                </a:cxn>
                <a:cxn ang="0">
                  <a:pos x="0" y="300"/>
                </a:cxn>
                <a:cxn ang="0">
                  <a:pos x="3" y="309"/>
                </a:cxn>
                <a:cxn ang="0">
                  <a:pos x="11" y="318"/>
                </a:cxn>
                <a:cxn ang="0">
                  <a:pos x="20" y="324"/>
                </a:cxn>
                <a:cxn ang="0">
                  <a:pos x="32" y="324"/>
                </a:cxn>
                <a:cxn ang="0">
                  <a:pos x="1844" y="56"/>
                </a:cxn>
                <a:cxn ang="0">
                  <a:pos x="1856" y="53"/>
                </a:cxn>
                <a:cxn ang="0">
                  <a:pos x="1861" y="44"/>
                </a:cxn>
                <a:cxn ang="0">
                  <a:pos x="1867" y="35"/>
                </a:cxn>
                <a:cxn ang="0">
                  <a:pos x="1867" y="24"/>
                </a:cxn>
                <a:cxn ang="0">
                  <a:pos x="1864" y="12"/>
                </a:cxn>
                <a:cxn ang="0">
                  <a:pos x="1856" y="6"/>
                </a:cxn>
                <a:cxn ang="0">
                  <a:pos x="1847" y="0"/>
                </a:cxn>
                <a:cxn ang="0">
                  <a:pos x="1836" y="0"/>
                </a:cxn>
              </a:cxnLst>
              <a:rect l="0" t="0" r="r" b="b"/>
              <a:pathLst>
                <a:path w="1867" h="324">
                  <a:moveTo>
                    <a:pt x="1836" y="0"/>
                  </a:moveTo>
                  <a:lnTo>
                    <a:pt x="23" y="268"/>
                  </a:lnTo>
                  <a:lnTo>
                    <a:pt x="14" y="271"/>
                  </a:lnTo>
                  <a:lnTo>
                    <a:pt x="6" y="280"/>
                  </a:lnTo>
                  <a:lnTo>
                    <a:pt x="0" y="289"/>
                  </a:lnTo>
                  <a:lnTo>
                    <a:pt x="0" y="300"/>
                  </a:lnTo>
                  <a:lnTo>
                    <a:pt x="3" y="309"/>
                  </a:lnTo>
                  <a:lnTo>
                    <a:pt x="11" y="318"/>
                  </a:lnTo>
                  <a:lnTo>
                    <a:pt x="20" y="324"/>
                  </a:lnTo>
                  <a:lnTo>
                    <a:pt x="32" y="324"/>
                  </a:lnTo>
                  <a:lnTo>
                    <a:pt x="1844" y="56"/>
                  </a:lnTo>
                  <a:lnTo>
                    <a:pt x="1856" y="53"/>
                  </a:lnTo>
                  <a:lnTo>
                    <a:pt x="1861" y="44"/>
                  </a:lnTo>
                  <a:lnTo>
                    <a:pt x="1867" y="35"/>
                  </a:lnTo>
                  <a:lnTo>
                    <a:pt x="1867" y="24"/>
                  </a:lnTo>
                  <a:lnTo>
                    <a:pt x="1864" y="12"/>
                  </a:lnTo>
                  <a:lnTo>
                    <a:pt x="1856" y="6"/>
                  </a:lnTo>
                  <a:lnTo>
                    <a:pt x="1847" y="0"/>
                  </a:lnTo>
                  <a:lnTo>
                    <a:pt x="183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39" name="Freeform 67"/>
            <p:cNvSpPr>
              <a:spLocks/>
            </p:cNvSpPr>
            <p:nvPr/>
          </p:nvSpPr>
          <p:spPr bwMode="auto">
            <a:xfrm>
              <a:off x="1054" y="4711"/>
              <a:ext cx="1755" cy="294"/>
            </a:xfrm>
            <a:custGeom>
              <a:avLst/>
              <a:gdLst/>
              <a:ahLst/>
              <a:cxnLst>
                <a:cxn ang="0">
                  <a:pos x="0" y="294"/>
                </a:cxn>
                <a:cxn ang="0">
                  <a:pos x="1755" y="0"/>
                </a:cxn>
                <a:cxn ang="0">
                  <a:pos x="0" y="294"/>
                </a:cxn>
              </a:cxnLst>
              <a:rect l="0" t="0" r="r" b="b"/>
              <a:pathLst>
                <a:path w="1755" h="294">
                  <a:moveTo>
                    <a:pt x="0" y="294"/>
                  </a:moveTo>
                  <a:lnTo>
                    <a:pt x="1755" y="0"/>
                  </a:lnTo>
                  <a:lnTo>
                    <a:pt x="0" y="29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40" name="Freeform 68"/>
            <p:cNvSpPr>
              <a:spLocks/>
            </p:cNvSpPr>
            <p:nvPr/>
          </p:nvSpPr>
          <p:spPr bwMode="auto">
            <a:xfrm>
              <a:off x="1028" y="4685"/>
              <a:ext cx="1807" cy="346"/>
            </a:xfrm>
            <a:custGeom>
              <a:avLst/>
              <a:gdLst/>
              <a:ahLst/>
              <a:cxnLst>
                <a:cxn ang="0">
                  <a:pos x="1775" y="0"/>
                </a:cxn>
                <a:cxn ang="0">
                  <a:pos x="20" y="291"/>
                </a:cxn>
                <a:cxn ang="0">
                  <a:pos x="11" y="294"/>
                </a:cxn>
                <a:cxn ang="0">
                  <a:pos x="3" y="303"/>
                </a:cxn>
                <a:cxn ang="0">
                  <a:pos x="0" y="311"/>
                </a:cxn>
                <a:cxn ang="0">
                  <a:pos x="0" y="323"/>
                </a:cxn>
                <a:cxn ang="0">
                  <a:pos x="3" y="332"/>
                </a:cxn>
                <a:cxn ang="0">
                  <a:pos x="8" y="340"/>
                </a:cxn>
                <a:cxn ang="0">
                  <a:pos x="20" y="346"/>
                </a:cxn>
                <a:cxn ang="0">
                  <a:pos x="31" y="346"/>
                </a:cxn>
                <a:cxn ang="0">
                  <a:pos x="1784" y="55"/>
                </a:cxn>
                <a:cxn ang="0">
                  <a:pos x="1795" y="52"/>
                </a:cxn>
                <a:cxn ang="0">
                  <a:pos x="1801" y="43"/>
                </a:cxn>
                <a:cxn ang="0">
                  <a:pos x="1807" y="35"/>
                </a:cxn>
                <a:cxn ang="0">
                  <a:pos x="1807" y="23"/>
                </a:cxn>
                <a:cxn ang="0">
                  <a:pos x="1804" y="11"/>
                </a:cxn>
                <a:cxn ang="0">
                  <a:pos x="1795" y="3"/>
                </a:cxn>
                <a:cxn ang="0">
                  <a:pos x="1787" y="0"/>
                </a:cxn>
                <a:cxn ang="0">
                  <a:pos x="1775" y="0"/>
                </a:cxn>
              </a:cxnLst>
              <a:rect l="0" t="0" r="r" b="b"/>
              <a:pathLst>
                <a:path w="1807" h="346">
                  <a:moveTo>
                    <a:pt x="1775" y="0"/>
                  </a:moveTo>
                  <a:lnTo>
                    <a:pt x="20" y="291"/>
                  </a:lnTo>
                  <a:lnTo>
                    <a:pt x="11" y="294"/>
                  </a:lnTo>
                  <a:lnTo>
                    <a:pt x="3" y="303"/>
                  </a:lnTo>
                  <a:lnTo>
                    <a:pt x="0" y="311"/>
                  </a:lnTo>
                  <a:lnTo>
                    <a:pt x="0" y="323"/>
                  </a:lnTo>
                  <a:lnTo>
                    <a:pt x="3" y="332"/>
                  </a:lnTo>
                  <a:lnTo>
                    <a:pt x="8" y="340"/>
                  </a:lnTo>
                  <a:lnTo>
                    <a:pt x="20" y="346"/>
                  </a:lnTo>
                  <a:lnTo>
                    <a:pt x="31" y="346"/>
                  </a:lnTo>
                  <a:lnTo>
                    <a:pt x="1784" y="55"/>
                  </a:lnTo>
                  <a:lnTo>
                    <a:pt x="1795" y="52"/>
                  </a:lnTo>
                  <a:lnTo>
                    <a:pt x="1801" y="43"/>
                  </a:lnTo>
                  <a:lnTo>
                    <a:pt x="1807" y="35"/>
                  </a:lnTo>
                  <a:lnTo>
                    <a:pt x="1807" y="23"/>
                  </a:lnTo>
                  <a:lnTo>
                    <a:pt x="1804" y="11"/>
                  </a:lnTo>
                  <a:lnTo>
                    <a:pt x="1795" y="3"/>
                  </a:lnTo>
                  <a:lnTo>
                    <a:pt x="1787" y="0"/>
                  </a:lnTo>
                  <a:lnTo>
                    <a:pt x="17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41" name="Freeform 69"/>
            <p:cNvSpPr>
              <a:spLocks/>
            </p:cNvSpPr>
            <p:nvPr/>
          </p:nvSpPr>
          <p:spPr bwMode="auto">
            <a:xfrm>
              <a:off x="1766" y="2449"/>
              <a:ext cx="833" cy="853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20" y="853"/>
                </a:cxn>
                <a:cxn ang="0">
                  <a:pos x="833" y="795"/>
                </a:cxn>
                <a:cxn ang="0">
                  <a:pos x="799" y="0"/>
                </a:cxn>
                <a:cxn ang="0">
                  <a:pos x="0" y="55"/>
                </a:cxn>
              </a:cxnLst>
              <a:rect l="0" t="0" r="r" b="b"/>
              <a:pathLst>
                <a:path w="833" h="853">
                  <a:moveTo>
                    <a:pt x="0" y="55"/>
                  </a:moveTo>
                  <a:lnTo>
                    <a:pt x="20" y="853"/>
                  </a:lnTo>
                  <a:lnTo>
                    <a:pt x="833" y="795"/>
                  </a:lnTo>
                  <a:lnTo>
                    <a:pt x="799" y="0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42" name="Freeform 70"/>
            <p:cNvSpPr>
              <a:spLocks/>
            </p:cNvSpPr>
            <p:nvPr/>
          </p:nvSpPr>
          <p:spPr bwMode="auto">
            <a:xfrm>
              <a:off x="1783" y="3736"/>
              <a:ext cx="839" cy="527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808" y="0"/>
                </a:cxn>
                <a:cxn ang="0">
                  <a:pos x="839" y="413"/>
                </a:cxn>
                <a:cxn ang="0">
                  <a:pos x="35" y="527"/>
                </a:cxn>
                <a:cxn ang="0">
                  <a:pos x="0" y="96"/>
                </a:cxn>
              </a:cxnLst>
              <a:rect l="0" t="0" r="r" b="b"/>
              <a:pathLst>
                <a:path w="839" h="527">
                  <a:moveTo>
                    <a:pt x="0" y="96"/>
                  </a:moveTo>
                  <a:lnTo>
                    <a:pt x="808" y="0"/>
                  </a:lnTo>
                  <a:lnTo>
                    <a:pt x="839" y="413"/>
                  </a:lnTo>
                  <a:lnTo>
                    <a:pt x="35" y="527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43" name="Freeform 71"/>
            <p:cNvSpPr>
              <a:spLocks/>
            </p:cNvSpPr>
            <p:nvPr/>
          </p:nvSpPr>
          <p:spPr bwMode="auto">
            <a:xfrm>
              <a:off x="3470" y="2248"/>
              <a:ext cx="419" cy="882"/>
            </a:xfrm>
            <a:custGeom>
              <a:avLst/>
              <a:gdLst/>
              <a:ahLst/>
              <a:cxnLst>
                <a:cxn ang="0">
                  <a:pos x="0" y="230"/>
                </a:cxn>
                <a:cxn ang="0">
                  <a:pos x="23" y="882"/>
                </a:cxn>
                <a:cxn ang="0">
                  <a:pos x="344" y="777"/>
                </a:cxn>
                <a:cxn ang="0">
                  <a:pos x="419" y="0"/>
                </a:cxn>
                <a:cxn ang="0">
                  <a:pos x="0" y="230"/>
                </a:cxn>
              </a:cxnLst>
              <a:rect l="0" t="0" r="r" b="b"/>
              <a:pathLst>
                <a:path w="419" h="882">
                  <a:moveTo>
                    <a:pt x="0" y="230"/>
                  </a:moveTo>
                  <a:lnTo>
                    <a:pt x="23" y="882"/>
                  </a:lnTo>
                  <a:lnTo>
                    <a:pt x="344" y="777"/>
                  </a:lnTo>
                  <a:lnTo>
                    <a:pt x="419" y="0"/>
                  </a:lnTo>
                  <a:lnTo>
                    <a:pt x="0" y="2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44" name="Freeform 72"/>
            <p:cNvSpPr>
              <a:spLocks/>
            </p:cNvSpPr>
            <p:nvPr/>
          </p:nvSpPr>
          <p:spPr bwMode="auto">
            <a:xfrm>
              <a:off x="471" y="3177"/>
              <a:ext cx="382" cy="387"/>
            </a:xfrm>
            <a:custGeom>
              <a:avLst/>
              <a:gdLst/>
              <a:ahLst/>
              <a:cxnLst>
                <a:cxn ang="0">
                  <a:pos x="370" y="128"/>
                </a:cxn>
                <a:cxn ang="0">
                  <a:pos x="379" y="166"/>
                </a:cxn>
                <a:cxn ang="0">
                  <a:pos x="382" y="203"/>
                </a:cxn>
                <a:cxn ang="0">
                  <a:pos x="376" y="241"/>
                </a:cxn>
                <a:cxn ang="0">
                  <a:pos x="364" y="276"/>
                </a:cxn>
                <a:cxn ang="0">
                  <a:pos x="347" y="308"/>
                </a:cxn>
                <a:cxn ang="0">
                  <a:pos x="321" y="337"/>
                </a:cxn>
                <a:cxn ang="0">
                  <a:pos x="293" y="358"/>
                </a:cxn>
                <a:cxn ang="0">
                  <a:pos x="258" y="375"/>
                </a:cxn>
                <a:cxn ang="0">
                  <a:pos x="221" y="384"/>
                </a:cxn>
                <a:cxn ang="0">
                  <a:pos x="183" y="387"/>
                </a:cxn>
                <a:cxn ang="0">
                  <a:pos x="146" y="381"/>
                </a:cxn>
                <a:cxn ang="0">
                  <a:pos x="112" y="369"/>
                </a:cxn>
                <a:cxn ang="0">
                  <a:pos x="80" y="352"/>
                </a:cxn>
                <a:cxn ang="0">
                  <a:pos x="51" y="326"/>
                </a:cxn>
                <a:cxn ang="0">
                  <a:pos x="28" y="297"/>
                </a:cxn>
                <a:cxn ang="0">
                  <a:pos x="11" y="262"/>
                </a:cxn>
                <a:cxn ang="0">
                  <a:pos x="2" y="224"/>
                </a:cxn>
                <a:cxn ang="0">
                  <a:pos x="0" y="186"/>
                </a:cxn>
                <a:cxn ang="0">
                  <a:pos x="5" y="148"/>
                </a:cxn>
                <a:cxn ang="0">
                  <a:pos x="17" y="113"/>
                </a:cxn>
                <a:cxn ang="0">
                  <a:pos x="37" y="81"/>
                </a:cxn>
                <a:cxn ang="0">
                  <a:pos x="60" y="52"/>
                </a:cxn>
                <a:cxn ang="0">
                  <a:pos x="92" y="29"/>
                </a:cxn>
                <a:cxn ang="0">
                  <a:pos x="126" y="11"/>
                </a:cxn>
                <a:cxn ang="0">
                  <a:pos x="163" y="3"/>
                </a:cxn>
                <a:cxn ang="0">
                  <a:pos x="201" y="0"/>
                </a:cxn>
                <a:cxn ang="0">
                  <a:pos x="238" y="5"/>
                </a:cxn>
                <a:cxn ang="0">
                  <a:pos x="272" y="17"/>
                </a:cxn>
                <a:cxn ang="0">
                  <a:pos x="304" y="37"/>
                </a:cxn>
                <a:cxn ang="0">
                  <a:pos x="330" y="61"/>
                </a:cxn>
                <a:cxn ang="0">
                  <a:pos x="353" y="93"/>
                </a:cxn>
                <a:cxn ang="0">
                  <a:pos x="370" y="128"/>
                </a:cxn>
              </a:cxnLst>
              <a:rect l="0" t="0" r="r" b="b"/>
              <a:pathLst>
                <a:path w="382" h="387">
                  <a:moveTo>
                    <a:pt x="370" y="128"/>
                  </a:moveTo>
                  <a:lnTo>
                    <a:pt x="379" y="166"/>
                  </a:lnTo>
                  <a:lnTo>
                    <a:pt x="382" y="203"/>
                  </a:lnTo>
                  <a:lnTo>
                    <a:pt x="376" y="241"/>
                  </a:lnTo>
                  <a:lnTo>
                    <a:pt x="364" y="276"/>
                  </a:lnTo>
                  <a:lnTo>
                    <a:pt x="347" y="308"/>
                  </a:lnTo>
                  <a:lnTo>
                    <a:pt x="321" y="337"/>
                  </a:lnTo>
                  <a:lnTo>
                    <a:pt x="293" y="358"/>
                  </a:lnTo>
                  <a:lnTo>
                    <a:pt x="258" y="375"/>
                  </a:lnTo>
                  <a:lnTo>
                    <a:pt x="221" y="384"/>
                  </a:lnTo>
                  <a:lnTo>
                    <a:pt x="183" y="387"/>
                  </a:lnTo>
                  <a:lnTo>
                    <a:pt x="146" y="381"/>
                  </a:lnTo>
                  <a:lnTo>
                    <a:pt x="112" y="369"/>
                  </a:lnTo>
                  <a:lnTo>
                    <a:pt x="80" y="352"/>
                  </a:lnTo>
                  <a:lnTo>
                    <a:pt x="51" y="326"/>
                  </a:lnTo>
                  <a:lnTo>
                    <a:pt x="28" y="297"/>
                  </a:lnTo>
                  <a:lnTo>
                    <a:pt x="11" y="262"/>
                  </a:lnTo>
                  <a:lnTo>
                    <a:pt x="2" y="224"/>
                  </a:lnTo>
                  <a:lnTo>
                    <a:pt x="0" y="186"/>
                  </a:lnTo>
                  <a:lnTo>
                    <a:pt x="5" y="148"/>
                  </a:lnTo>
                  <a:lnTo>
                    <a:pt x="17" y="113"/>
                  </a:lnTo>
                  <a:lnTo>
                    <a:pt x="37" y="81"/>
                  </a:lnTo>
                  <a:lnTo>
                    <a:pt x="60" y="52"/>
                  </a:lnTo>
                  <a:lnTo>
                    <a:pt x="92" y="29"/>
                  </a:lnTo>
                  <a:lnTo>
                    <a:pt x="126" y="11"/>
                  </a:lnTo>
                  <a:lnTo>
                    <a:pt x="163" y="3"/>
                  </a:lnTo>
                  <a:lnTo>
                    <a:pt x="201" y="0"/>
                  </a:lnTo>
                  <a:lnTo>
                    <a:pt x="238" y="5"/>
                  </a:lnTo>
                  <a:lnTo>
                    <a:pt x="272" y="17"/>
                  </a:lnTo>
                  <a:lnTo>
                    <a:pt x="304" y="37"/>
                  </a:lnTo>
                  <a:lnTo>
                    <a:pt x="330" y="61"/>
                  </a:lnTo>
                  <a:lnTo>
                    <a:pt x="353" y="93"/>
                  </a:lnTo>
                  <a:lnTo>
                    <a:pt x="370" y="1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45" name="Freeform 73"/>
            <p:cNvSpPr>
              <a:spLocks/>
            </p:cNvSpPr>
            <p:nvPr/>
          </p:nvSpPr>
          <p:spPr bwMode="auto">
            <a:xfrm>
              <a:off x="554" y="3261"/>
              <a:ext cx="218" cy="221"/>
            </a:xfrm>
            <a:custGeom>
              <a:avLst/>
              <a:gdLst/>
              <a:ahLst/>
              <a:cxnLst>
                <a:cxn ang="0">
                  <a:pos x="212" y="73"/>
                </a:cxn>
                <a:cxn ang="0">
                  <a:pos x="218" y="96"/>
                </a:cxn>
                <a:cxn ang="0">
                  <a:pos x="218" y="116"/>
                </a:cxn>
                <a:cxn ang="0">
                  <a:pos x="215" y="137"/>
                </a:cxn>
                <a:cxn ang="0">
                  <a:pos x="210" y="157"/>
                </a:cxn>
                <a:cxn ang="0">
                  <a:pos x="198" y="175"/>
                </a:cxn>
                <a:cxn ang="0">
                  <a:pos x="184" y="192"/>
                </a:cxn>
                <a:cxn ang="0">
                  <a:pos x="167" y="204"/>
                </a:cxn>
                <a:cxn ang="0">
                  <a:pos x="146" y="215"/>
                </a:cxn>
                <a:cxn ang="0">
                  <a:pos x="123" y="221"/>
                </a:cxn>
                <a:cxn ang="0">
                  <a:pos x="103" y="221"/>
                </a:cxn>
                <a:cxn ang="0">
                  <a:pos x="83" y="218"/>
                </a:cxn>
                <a:cxn ang="0">
                  <a:pos x="63" y="213"/>
                </a:cxn>
                <a:cxn ang="0">
                  <a:pos x="43" y="201"/>
                </a:cxn>
                <a:cxn ang="0">
                  <a:pos x="29" y="186"/>
                </a:cxn>
                <a:cxn ang="0">
                  <a:pos x="14" y="169"/>
                </a:cxn>
                <a:cxn ang="0">
                  <a:pos x="6" y="149"/>
                </a:cxn>
                <a:cxn ang="0">
                  <a:pos x="0" y="125"/>
                </a:cxn>
                <a:cxn ang="0">
                  <a:pos x="0" y="105"/>
                </a:cxn>
                <a:cxn ang="0">
                  <a:pos x="3" y="84"/>
                </a:cxn>
                <a:cxn ang="0">
                  <a:pos x="9" y="64"/>
                </a:cxn>
                <a:cxn ang="0">
                  <a:pos x="20" y="44"/>
                </a:cxn>
                <a:cxn ang="0">
                  <a:pos x="34" y="29"/>
                </a:cxn>
                <a:cxn ang="0">
                  <a:pos x="52" y="15"/>
                </a:cxn>
                <a:cxn ang="0">
                  <a:pos x="72" y="6"/>
                </a:cxn>
                <a:cxn ang="0">
                  <a:pos x="92" y="0"/>
                </a:cxn>
                <a:cxn ang="0">
                  <a:pos x="115" y="0"/>
                </a:cxn>
                <a:cxn ang="0">
                  <a:pos x="135" y="3"/>
                </a:cxn>
                <a:cxn ang="0">
                  <a:pos x="155" y="9"/>
                </a:cxn>
                <a:cxn ang="0">
                  <a:pos x="172" y="20"/>
                </a:cxn>
                <a:cxn ang="0">
                  <a:pos x="189" y="35"/>
                </a:cxn>
                <a:cxn ang="0">
                  <a:pos x="201" y="52"/>
                </a:cxn>
                <a:cxn ang="0">
                  <a:pos x="212" y="73"/>
                </a:cxn>
              </a:cxnLst>
              <a:rect l="0" t="0" r="r" b="b"/>
              <a:pathLst>
                <a:path w="218" h="221">
                  <a:moveTo>
                    <a:pt x="212" y="73"/>
                  </a:moveTo>
                  <a:lnTo>
                    <a:pt x="218" y="96"/>
                  </a:lnTo>
                  <a:lnTo>
                    <a:pt x="218" y="116"/>
                  </a:lnTo>
                  <a:lnTo>
                    <a:pt x="215" y="137"/>
                  </a:lnTo>
                  <a:lnTo>
                    <a:pt x="210" y="157"/>
                  </a:lnTo>
                  <a:lnTo>
                    <a:pt x="198" y="175"/>
                  </a:lnTo>
                  <a:lnTo>
                    <a:pt x="184" y="192"/>
                  </a:lnTo>
                  <a:lnTo>
                    <a:pt x="167" y="204"/>
                  </a:lnTo>
                  <a:lnTo>
                    <a:pt x="146" y="215"/>
                  </a:lnTo>
                  <a:lnTo>
                    <a:pt x="123" y="221"/>
                  </a:lnTo>
                  <a:lnTo>
                    <a:pt x="103" y="221"/>
                  </a:lnTo>
                  <a:lnTo>
                    <a:pt x="83" y="218"/>
                  </a:lnTo>
                  <a:lnTo>
                    <a:pt x="63" y="213"/>
                  </a:lnTo>
                  <a:lnTo>
                    <a:pt x="43" y="201"/>
                  </a:lnTo>
                  <a:lnTo>
                    <a:pt x="29" y="186"/>
                  </a:lnTo>
                  <a:lnTo>
                    <a:pt x="14" y="169"/>
                  </a:lnTo>
                  <a:lnTo>
                    <a:pt x="6" y="149"/>
                  </a:lnTo>
                  <a:lnTo>
                    <a:pt x="0" y="125"/>
                  </a:lnTo>
                  <a:lnTo>
                    <a:pt x="0" y="105"/>
                  </a:lnTo>
                  <a:lnTo>
                    <a:pt x="3" y="84"/>
                  </a:lnTo>
                  <a:lnTo>
                    <a:pt x="9" y="64"/>
                  </a:lnTo>
                  <a:lnTo>
                    <a:pt x="20" y="44"/>
                  </a:lnTo>
                  <a:lnTo>
                    <a:pt x="34" y="29"/>
                  </a:lnTo>
                  <a:lnTo>
                    <a:pt x="52" y="15"/>
                  </a:lnTo>
                  <a:lnTo>
                    <a:pt x="72" y="6"/>
                  </a:lnTo>
                  <a:lnTo>
                    <a:pt x="92" y="0"/>
                  </a:lnTo>
                  <a:lnTo>
                    <a:pt x="115" y="0"/>
                  </a:lnTo>
                  <a:lnTo>
                    <a:pt x="135" y="3"/>
                  </a:lnTo>
                  <a:lnTo>
                    <a:pt x="155" y="9"/>
                  </a:lnTo>
                  <a:lnTo>
                    <a:pt x="172" y="20"/>
                  </a:lnTo>
                  <a:lnTo>
                    <a:pt x="189" y="35"/>
                  </a:lnTo>
                  <a:lnTo>
                    <a:pt x="201" y="52"/>
                  </a:lnTo>
                  <a:lnTo>
                    <a:pt x="212" y="73"/>
                  </a:lnTo>
                  <a:close/>
                </a:path>
              </a:pathLst>
            </a:custGeom>
            <a:solidFill>
              <a:srgbClr val="B7B7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46" name="Freeform 74"/>
            <p:cNvSpPr>
              <a:spLocks/>
            </p:cNvSpPr>
            <p:nvPr/>
          </p:nvSpPr>
          <p:spPr bwMode="auto">
            <a:xfrm>
              <a:off x="3849" y="2402"/>
              <a:ext cx="382" cy="387"/>
            </a:xfrm>
            <a:custGeom>
              <a:avLst/>
              <a:gdLst/>
              <a:ahLst/>
              <a:cxnLst>
                <a:cxn ang="0">
                  <a:pos x="370" y="128"/>
                </a:cxn>
                <a:cxn ang="0">
                  <a:pos x="379" y="166"/>
                </a:cxn>
                <a:cxn ang="0">
                  <a:pos x="382" y="204"/>
                </a:cxn>
                <a:cxn ang="0">
                  <a:pos x="376" y="239"/>
                </a:cxn>
                <a:cxn ang="0">
                  <a:pos x="365" y="274"/>
                </a:cxn>
                <a:cxn ang="0">
                  <a:pos x="345" y="306"/>
                </a:cxn>
                <a:cxn ang="0">
                  <a:pos x="322" y="335"/>
                </a:cxn>
                <a:cxn ang="0">
                  <a:pos x="290" y="358"/>
                </a:cxn>
                <a:cxn ang="0">
                  <a:pos x="256" y="376"/>
                </a:cxn>
                <a:cxn ang="0">
                  <a:pos x="218" y="384"/>
                </a:cxn>
                <a:cxn ang="0">
                  <a:pos x="181" y="387"/>
                </a:cxn>
                <a:cxn ang="0">
                  <a:pos x="143" y="382"/>
                </a:cxn>
                <a:cxn ang="0">
                  <a:pos x="109" y="370"/>
                </a:cxn>
                <a:cxn ang="0">
                  <a:pos x="77" y="350"/>
                </a:cxn>
                <a:cxn ang="0">
                  <a:pos x="52" y="326"/>
                </a:cxn>
                <a:cxn ang="0">
                  <a:pos x="29" y="294"/>
                </a:cxn>
                <a:cxn ang="0">
                  <a:pos x="11" y="259"/>
                </a:cxn>
                <a:cxn ang="0">
                  <a:pos x="3" y="221"/>
                </a:cxn>
                <a:cxn ang="0">
                  <a:pos x="0" y="184"/>
                </a:cxn>
                <a:cxn ang="0">
                  <a:pos x="6" y="146"/>
                </a:cxn>
                <a:cxn ang="0">
                  <a:pos x="17" y="111"/>
                </a:cxn>
                <a:cxn ang="0">
                  <a:pos x="34" y="79"/>
                </a:cxn>
                <a:cxn ang="0">
                  <a:pos x="60" y="53"/>
                </a:cxn>
                <a:cxn ang="0">
                  <a:pos x="89" y="29"/>
                </a:cxn>
                <a:cxn ang="0">
                  <a:pos x="123" y="12"/>
                </a:cxn>
                <a:cxn ang="0">
                  <a:pos x="161" y="3"/>
                </a:cxn>
                <a:cxn ang="0">
                  <a:pos x="198" y="0"/>
                </a:cxn>
                <a:cxn ang="0">
                  <a:pos x="235" y="6"/>
                </a:cxn>
                <a:cxn ang="0">
                  <a:pos x="270" y="18"/>
                </a:cxn>
                <a:cxn ang="0">
                  <a:pos x="301" y="38"/>
                </a:cxn>
                <a:cxn ang="0">
                  <a:pos x="330" y="61"/>
                </a:cxn>
                <a:cxn ang="0">
                  <a:pos x="353" y="93"/>
                </a:cxn>
                <a:cxn ang="0">
                  <a:pos x="370" y="128"/>
                </a:cxn>
              </a:cxnLst>
              <a:rect l="0" t="0" r="r" b="b"/>
              <a:pathLst>
                <a:path w="382" h="387">
                  <a:moveTo>
                    <a:pt x="370" y="128"/>
                  </a:moveTo>
                  <a:lnTo>
                    <a:pt x="379" y="166"/>
                  </a:lnTo>
                  <a:lnTo>
                    <a:pt x="382" y="204"/>
                  </a:lnTo>
                  <a:lnTo>
                    <a:pt x="376" y="239"/>
                  </a:lnTo>
                  <a:lnTo>
                    <a:pt x="365" y="274"/>
                  </a:lnTo>
                  <a:lnTo>
                    <a:pt x="345" y="306"/>
                  </a:lnTo>
                  <a:lnTo>
                    <a:pt x="322" y="335"/>
                  </a:lnTo>
                  <a:lnTo>
                    <a:pt x="290" y="358"/>
                  </a:lnTo>
                  <a:lnTo>
                    <a:pt x="256" y="376"/>
                  </a:lnTo>
                  <a:lnTo>
                    <a:pt x="218" y="384"/>
                  </a:lnTo>
                  <a:lnTo>
                    <a:pt x="181" y="387"/>
                  </a:lnTo>
                  <a:lnTo>
                    <a:pt x="143" y="382"/>
                  </a:lnTo>
                  <a:lnTo>
                    <a:pt x="109" y="370"/>
                  </a:lnTo>
                  <a:lnTo>
                    <a:pt x="77" y="350"/>
                  </a:lnTo>
                  <a:lnTo>
                    <a:pt x="52" y="326"/>
                  </a:lnTo>
                  <a:lnTo>
                    <a:pt x="29" y="294"/>
                  </a:lnTo>
                  <a:lnTo>
                    <a:pt x="11" y="259"/>
                  </a:lnTo>
                  <a:lnTo>
                    <a:pt x="3" y="221"/>
                  </a:lnTo>
                  <a:lnTo>
                    <a:pt x="0" y="184"/>
                  </a:lnTo>
                  <a:lnTo>
                    <a:pt x="6" y="146"/>
                  </a:lnTo>
                  <a:lnTo>
                    <a:pt x="17" y="111"/>
                  </a:lnTo>
                  <a:lnTo>
                    <a:pt x="34" y="79"/>
                  </a:lnTo>
                  <a:lnTo>
                    <a:pt x="60" y="53"/>
                  </a:lnTo>
                  <a:lnTo>
                    <a:pt x="89" y="29"/>
                  </a:lnTo>
                  <a:lnTo>
                    <a:pt x="123" y="12"/>
                  </a:lnTo>
                  <a:lnTo>
                    <a:pt x="161" y="3"/>
                  </a:lnTo>
                  <a:lnTo>
                    <a:pt x="198" y="0"/>
                  </a:lnTo>
                  <a:lnTo>
                    <a:pt x="235" y="6"/>
                  </a:lnTo>
                  <a:lnTo>
                    <a:pt x="270" y="18"/>
                  </a:lnTo>
                  <a:lnTo>
                    <a:pt x="301" y="38"/>
                  </a:lnTo>
                  <a:lnTo>
                    <a:pt x="330" y="61"/>
                  </a:lnTo>
                  <a:lnTo>
                    <a:pt x="353" y="93"/>
                  </a:lnTo>
                  <a:lnTo>
                    <a:pt x="370" y="1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47" name="Freeform 75"/>
            <p:cNvSpPr>
              <a:spLocks/>
            </p:cNvSpPr>
            <p:nvPr/>
          </p:nvSpPr>
          <p:spPr bwMode="auto">
            <a:xfrm>
              <a:off x="3929" y="2484"/>
              <a:ext cx="219" cy="224"/>
            </a:xfrm>
            <a:custGeom>
              <a:avLst/>
              <a:gdLst/>
              <a:ahLst/>
              <a:cxnLst>
                <a:cxn ang="0">
                  <a:pos x="213" y="72"/>
                </a:cxn>
                <a:cxn ang="0">
                  <a:pos x="219" y="116"/>
                </a:cxn>
                <a:cxn ang="0">
                  <a:pos x="210" y="157"/>
                </a:cxn>
                <a:cxn ang="0">
                  <a:pos x="184" y="192"/>
                </a:cxn>
                <a:cxn ang="0">
                  <a:pos x="150" y="215"/>
                </a:cxn>
                <a:cxn ang="0">
                  <a:pos x="127" y="221"/>
                </a:cxn>
                <a:cxn ang="0">
                  <a:pos x="107" y="224"/>
                </a:cxn>
                <a:cxn ang="0">
                  <a:pos x="86" y="221"/>
                </a:cxn>
                <a:cxn ang="0">
                  <a:pos x="66" y="212"/>
                </a:cxn>
                <a:cxn ang="0">
                  <a:pos x="46" y="201"/>
                </a:cxn>
                <a:cxn ang="0">
                  <a:pos x="32" y="186"/>
                </a:cxn>
                <a:cxn ang="0">
                  <a:pos x="18" y="169"/>
                </a:cxn>
                <a:cxn ang="0">
                  <a:pos x="9" y="148"/>
                </a:cxn>
                <a:cxn ang="0">
                  <a:pos x="3" y="128"/>
                </a:cxn>
                <a:cxn ang="0">
                  <a:pos x="0" y="104"/>
                </a:cxn>
                <a:cxn ang="0">
                  <a:pos x="3" y="84"/>
                </a:cxn>
                <a:cxn ang="0">
                  <a:pos x="12" y="64"/>
                </a:cxn>
                <a:cxn ang="0">
                  <a:pos x="20" y="46"/>
                </a:cxn>
                <a:cxn ang="0">
                  <a:pos x="35" y="32"/>
                </a:cxn>
                <a:cxn ang="0">
                  <a:pos x="52" y="17"/>
                </a:cxn>
                <a:cxn ang="0">
                  <a:pos x="72" y="8"/>
                </a:cxn>
                <a:cxn ang="0">
                  <a:pos x="95" y="3"/>
                </a:cxn>
                <a:cxn ang="0">
                  <a:pos x="115" y="0"/>
                </a:cxn>
                <a:cxn ang="0">
                  <a:pos x="135" y="3"/>
                </a:cxn>
                <a:cxn ang="0">
                  <a:pos x="155" y="8"/>
                </a:cxn>
                <a:cxn ang="0">
                  <a:pos x="176" y="20"/>
                </a:cxn>
                <a:cxn ang="0">
                  <a:pos x="190" y="35"/>
                </a:cxn>
                <a:cxn ang="0">
                  <a:pos x="204" y="52"/>
                </a:cxn>
                <a:cxn ang="0">
                  <a:pos x="213" y="72"/>
                </a:cxn>
              </a:cxnLst>
              <a:rect l="0" t="0" r="r" b="b"/>
              <a:pathLst>
                <a:path w="219" h="224">
                  <a:moveTo>
                    <a:pt x="213" y="72"/>
                  </a:moveTo>
                  <a:lnTo>
                    <a:pt x="219" y="116"/>
                  </a:lnTo>
                  <a:lnTo>
                    <a:pt x="210" y="157"/>
                  </a:lnTo>
                  <a:lnTo>
                    <a:pt x="184" y="192"/>
                  </a:lnTo>
                  <a:lnTo>
                    <a:pt x="150" y="215"/>
                  </a:lnTo>
                  <a:lnTo>
                    <a:pt x="127" y="221"/>
                  </a:lnTo>
                  <a:lnTo>
                    <a:pt x="107" y="224"/>
                  </a:lnTo>
                  <a:lnTo>
                    <a:pt x="86" y="221"/>
                  </a:lnTo>
                  <a:lnTo>
                    <a:pt x="66" y="212"/>
                  </a:lnTo>
                  <a:lnTo>
                    <a:pt x="46" y="201"/>
                  </a:lnTo>
                  <a:lnTo>
                    <a:pt x="32" y="186"/>
                  </a:lnTo>
                  <a:lnTo>
                    <a:pt x="18" y="169"/>
                  </a:lnTo>
                  <a:lnTo>
                    <a:pt x="9" y="148"/>
                  </a:lnTo>
                  <a:lnTo>
                    <a:pt x="3" y="128"/>
                  </a:lnTo>
                  <a:lnTo>
                    <a:pt x="0" y="104"/>
                  </a:lnTo>
                  <a:lnTo>
                    <a:pt x="3" y="84"/>
                  </a:lnTo>
                  <a:lnTo>
                    <a:pt x="12" y="64"/>
                  </a:lnTo>
                  <a:lnTo>
                    <a:pt x="20" y="46"/>
                  </a:lnTo>
                  <a:lnTo>
                    <a:pt x="35" y="32"/>
                  </a:lnTo>
                  <a:lnTo>
                    <a:pt x="52" y="17"/>
                  </a:lnTo>
                  <a:lnTo>
                    <a:pt x="72" y="8"/>
                  </a:lnTo>
                  <a:lnTo>
                    <a:pt x="95" y="3"/>
                  </a:lnTo>
                  <a:lnTo>
                    <a:pt x="115" y="0"/>
                  </a:lnTo>
                  <a:lnTo>
                    <a:pt x="135" y="3"/>
                  </a:lnTo>
                  <a:lnTo>
                    <a:pt x="155" y="8"/>
                  </a:lnTo>
                  <a:lnTo>
                    <a:pt x="176" y="20"/>
                  </a:lnTo>
                  <a:lnTo>
                    <a:pt x="190" y="35"/>
                  </a:lnTo>
                  <a:lnTo>
                    <a:pt x="204" y="52"/>
                  </a:lnTo>
                  <a:lnTo>
                    <a:pt x="213" y="72"/>
                  </a:lnTo>
                  <a:close/>
                </a:path>
              </a:pathLst>
            </a:custGeom>
            <a:solidFill>
              <a:srgbClr val="B7B7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48" name="Freeform 76"/>
            <p:cNvSpPr>
              <a:spLocks/>
            </p:cNvSpPr>
            <p:nvPr/>
          </p:nvSpPr>
          <p:spPr bwMode="auto">
            <a:xfrm>
              <a:off x="1387" y="1866"/>
              <a:ext cx="376" cy="347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376" y="335"/>
                </a:cxn>
                <a:cxn ang="0">
                  <a:pos x="123" y="347"/>
                </a:cxn>
                <a:cxn ang="0">
                  <a:pos x="0" y="280"/>
                </a:cxn>
                <a:cxn ang="0">
                  <a:pos x="46" y="0"/>
                </a:cxn>
              </a:cxnLst>
              <a:rect l="0" t="0" r="r" b="b"/>
              <a:pathLst>
                <a:path w="376" h="347">
                  <a:moveTo>
                    <a:pt x="46" y="0"/>
                  </a:moveTo>
                  <a:lnTo>
                    <a:pt x="376" y="335"/>
                  </a:lnTo>
                  <a:lnTo>
                    <a:pt x="123" y="347"/>
                  </a:lnTo>
                  <a:lnTo>
                    <a:pt x="0" y="28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AO6 </a:t>
            </a:r>
            <a:r>
              <a:rPr lang="en-GB" dirty="0" smtClean="0"/>
              <a:t>Portfolio </a:t>
            </a:r>
            <a:r>
              <a:rPr lang="en-GB" dirty="0" smtClean="0"/>
              <a:t>Evidence (Part 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Hold a </a:t>
            </a:r>
            <a:r>
              <a:rPr lang="en-GB" b="1" dirty="0" smtClean="0"/>
              <a:t>group meeting</a:t>
            </a:r>
            <a:r>
              <a:rPr lang="en-GB" dirty="0" smtClean="0"/>
              <a:t> (and provide minutes) to decide who will be reviewing which pages and who will be putting all the pages together into a finished product.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b="1" dirty="0" smtClean="0"/>
              <a:t>Email</a:t>
            </a:r>
            <a:r>
              <a:rPr lang="en-GB" dirty="0" smtClean="0"/>
              <a:t> your completed document to your reviewer (provide annotated screenshots of sending and receiving the emails).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Ensure you save the original and new documents with different </a:t>
            </a:r>
            <a:r>
              <a:rPr lang="en-GB" b="1" dirty="0" smtClean="0"/>
              <a:t>version numbers </a:t>
            </a:r>
            <a:r>
              <a:rPr lang="en-GB" dirty="0" smtClean="0"/>
              <a:t>(provide annotated screenshots of these explaining purpose)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AO6 </a:t>
            </a:r>
            <a:r>
              <a:rPr lang="en-GB" dirty="0" smtClean="0"/>
              <a:t>Portfolio </a:t>
            </a:r>
            <a:r>
              <a:rPr lang="en-GB" dirty="0" smtClean="0"/>
              <a:t>Evidence (Part 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Review your allocated piece of work by adding </a:t>
            </a:r>
            <a:r>
              <a:rPr lang="en-GB" b="1" dirty="0" smtClean="0"/>
              <a:t>thorough</a:t>
            </a:r>
            <a:r>
              <a:rPr lang="en-GB" dirty="0" smtClean="0"/>
              <a:t> and </a:t>
            </a:r>
            <a:r>
              <a:rPr lang="en-GB" b="1" dirty="0" smtClean="0"/>
              <a:t>helpful comments</a:t>
            </a:r>
            <a:r>
              <a:rPr lang="en-GB" dirty="0" smtClean="0"/>
              <a:t> and </a:t>
            </a:r>
            <a:r>
              <a:rPr lang="en-GB" b="1" dirty="0" smtClean="0"/>
              <a:t>tracking the changes</a:t>
            </a:r>
            <a:r>
              <a:rPr lang="en-GB" dirty="0" smtClean="0"/>
              <a:t> you make.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When complete email this back to the author.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Act on feedback received or explain why suggestions were not followed. (Don’t forget to save the new one as a different version)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Produce the final magazine insert with all pages complete.</a:t>
            </a: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</TotalTime>
  <Words>339</Words>
  <Application>Microsoft Office PowerPoint</Application>
  <PresentationFormat>On-screen Show (4:3)</PresentationFormat>
  <Paragraphs>36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Verdana</vt:lpstr>
      <vt:lpstr>Wingdings</vt:lpstr>
      <vt:lpstr>Segoe Print</vt:lpstr>
      <vt:lpstr>aaaiight!</vt:lpstr>
      <vt:lpstr>Calibri</vt:lpstr>
      <vt:lpstr>Office Theme</vt:lpstr>
      <vt:lpstr>AO6 – Collaboratively Review Results and Produce Final Product</vt:lpstr>
      <vt:lpstr>Group Task</vt:lpstr>
      <vt:lpstr>Reviewing Group Member’s Work</vt:lpstr>
      <vt:lpstr>Comments &amp; Tracking Changes</vt:lpstr>
      <vt:lpstr>Version Numbers</vt:lpstr>
      <vt:lpstr>Acting on Feedback</vt:lpstr>
      <vt:lpstr>Final Product</vt:lpstr>
      <vt:lpstr>AO6 Portfolio Evidence (Part 1)</vt:lpstr>
      <vt:lpstr>AO6 Portfolio Evidence (Part 2)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Nicki Maddams</cp:lastModifiedBy>
  <cp:revision>28</cp:revision>
  <dcterms:created xsi:type="dcterms:W3CDTF">2008-01-23T22:18:15Z</dcterms:created>
  <dcterms:modified xsi:type="dcterms:W3CDTF">2009-04-08T15:31:59Z</dcterms:modified>
</cp:coreProperties>
</file>